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4"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Lst>
  <p:sldSz cy="5143500" cx="9144000"/>
  <p:notesSz cx="6858000" cy="9144000"/>
  <p:embeddedFontLst>
    <p:embeddedFont>
      <p:font typeface="Poppins"/>
      <p:regular r:id="rId19"/>
      <p:bold r:id="rId20"/>
      <p:italic r:id="rId21"/>
      <p:boldItalic r:id="rId22"/>
    </p:embeddedFont>
    <p:embeddedFont>
      <p:font typeface="Fira Sans Extra Condensed Medium"/>
      <p:regular r:id="rId23"/>
      <p:bold r:id="rId24"/>
      <p:italic r:id="rId25"/>
      <p:boldItalic r:id="rId26"/>
    </p:embeddedFont>
    <p:embeddedFont>
      <p:font typeface="Viga"/>
      <p:regular r:id="rId27"/>
    </p:embeddedFont>
    <p:embeddedFont>
      <p:font typeface="Work Sans ExtraBold"/>
      <p:bold r:id="rId28"/>
      <p:boldItalic r:id="rId29"/>
    </p:embeddedFont>
    <p:embeddedFont>
      <p:font typeface="Archivo Black"/>
      <p:regular r:id="rId30"/>
    </p:embeddedFont>
    <p:embeddedFont>
      <p:font typeface="Karla"/>
      <p:regular r:id="rId31"/>
      <p:bold r:id="rId32"/>
      <p:italic r:id="rId33"/>
      <p:boldItalic r:id="rId34"/>
    </p:embeddedFont>
    <p:embeddedFont>
      <p:font typeface="Gaegu"/>
      <p:regular r:id="rId35"/>
      <p:bold r:id="rId3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Poppins-bold.fntdata"/><Relationship Id="rId22" Type="http://schemas.openxmlformats.org/officeDocument/2006/relationships/font" Target="fonts/Poppins-boldItalic.fntdata"/><Relationship Id="rId21" Type="http://schemas.openxmlformats.org/officeDocument/2006/relationships/font" Target="fonts/Poppins-italic.fntdata"/><Relationship Id="rId24" Type="http://schemas.openxmlformats.org/officeDocument/2006/relationships/font" Target="fonts/FiraSansExtraCondensedMedium-bold.fntdata"/><Relationship Id="rId23" Type="http://schemas.openxmlformats.org/officeDocument/2006/relationships/font" Target="fonts/FiraSansExtraCondensedMedium-regular.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FiraSansExtraCondensedMedium-boldItalic.fntdata"/><Relationship Id="rId25" Type="http://schemas.openxmlformats.org/officeDocument/2006/relationships/font" Target="fonts/FiraSansExtraCondensedMedium-italic.fntdata"/><Relationship Id="rId28" Type="http://schemas.openxmlformats.org/officeDocument/2006/relationships/font" Target="fonts/WorkSansExtraBold-bold.fntdata"/><Relationship Id="rId27" Type="http://schemas.openxmlformats.org/officeDocument/2006/relationships/font" Target="fonts/Viga-regular.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WorkSansExtraBold-boldItalic.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Karla-regular.fntdata"/><Relationship Id="rId30" Type="http://schemas.openxmlformats.org/officeDocument/2006/relationships/font" Target="fonts/ArchivoBlack-regular.fntdata"/><Relationship Id="rId11" Type="http://schemas.openxmlformats.org/officeDocument/2006/relationships/slide" Target="slides/slide7.xml"/><Relationship Id="rId33" Type="http://schemas.openxmlformats.org/officeDocument/2006/relationships/font" Target="fonts/Karla-italic.fntdata"/><Relationship Id="rId10" Type="http://schemas.openxmlformats.org/officeDocument/2006/relationships/slide" Target="slides/slide6.xml"/><Relationship Id="rId32" Type="http://schemas.openxmlformats.org/officeDocument/2006/relationships/font" Target="fonts/Karla-bold.fntdata"/><Relationship Id="rId13" Type="http://schemas.openxmlformats.org/officeDocument/2006/relationships/slide" Target="slides/slide9.xml"/><Relationship Id="rId35" Type="http://schemas.openxmlformats.org/officeDocument/2006/relationships/font" Target="fonts/Gaegu-regular.fntdata"/><Relationship Id="rId12" Type="http://schemas.openxmlformats.org/officeDocument/2006/relationships/slide" Target="slides/slide8.xml"/><Relationship Id="rId34" Type="http://schemas.openxmlformats.org/officeDocument/2006/relationships/font" Target="fonts/Karla-boldItalic.fntdata"/><Relationship Id="rId15" Type="http://schemas.openxmlformats.org/officeDocument/2006/relationships/slide" Target="slides/slide11.xml"/><Relationship Id="rId14" Type="http://schemas.openxmlformats.org/officeDocument/2006/relationships/slide" Target="slides/slide10.xml"/><Relationship Id="rId36" Type="http://schemas.openxmlformats.org/officeDocument/2006/relationships/font" Target="fonts/Gaegu-bold.fntdata"/><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font" Target="fonts/Poppins-regular.fntdata"/><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386" name="Google Shape;38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1" name="Shape 741"/>
        <p:cNvGrpSpPr/>
        <p:nvPr/>
      </p:nvGrpSpPr>
      <p:grpSpPr>
        <a:xfrm>
          <a:off x="0" y="0"/>
          <a:ext cx="0" cy="0"/>
          <a:chOff x="0" y="0"/>
          <a:chExt cx="0" cy="0"/>
        </a:xfrm>
      </p:grpSpPr>
      <p:sp>
        <p:nvSpPr>
          <p:cNvPr id="742" name="Google Shape;742;g2f5d25a6f6d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3" name="Google Shape;743;g2f5d25a6f6d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8" name="Shape 748"/>
        <p:cNvGrpSpPr/>
        <p:nvPr/>
      </p:nvGrpSpPr>
      <p:grpSpPr>
        <a:xfrm>
          <a:off x="0" y="0"/>
          <a:ext cx="0" cy="0"/>
          <a:chOff x="0" y="0"/>
          <a:chExt cx="0" cy="0"/>
        </a:xfrm>
      </p:grpSpPr>
      <p:sp>
        <p:nvSpPr>
          <p:cNvPr id="749" name="Google Shape;749;g2f5d25a6f6d_0_2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0" name="Google Shape;750;g2f5d25a6f6d_0_2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5" name="Shape 755"/>
        <p:cNvGrpSpPr/>
        <p:nvPr/>
      </p:nvGrpSpPr>
      <p:grpSpPr>
        <a:xfrm>
          <a:off x="0" y="0"/>
          <a:ext cx="0" cy="0"/>
          <a:chOff x="0" y="0"/>
          <a:chExt cx="0" cy="0"/>
        </a:xfrm>
      </p:grpSpPr>
      <p:sp>
        <p:nvSpPr>
          <p:cNvPr id="756" name="Google Shape;756;g2f5d25a6f6d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7" name="Google Shape;757;g2f5d25a6f6d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3" name="Shape 763"/>
        <p:cNvGrpSpPr/>
        <p:nvPr/>
      </p:nvGrpSpPr>
      <p:grpSpPr>
        <a:xfrm>
          <a:off x="0" y="0"/>
          <a:ext cx="0" cy="0"/>
          <a:chOff x="0" y="0"/>
          <a:chExt cx="0" cy="0"/>
        </a:xfrm>
      </p:grpSpPr>
      <p:sp>
        <p:nvSpPr>
          <p:cNvPr id="764" name="Google Shape;764;g2f5d25a6f6d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5" name="Google Shape;765;g2f5d25a6f6d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0" name="Shape 770"/>
        <p:cNvGrpSpPr/>
        <p:nvPr/>
      </p:nvGrpSpPr>
      <p:grpSpPr>
        <a:xfrm>
          <a:off x="0" y="0"/>
          <a:ext cx="0" cy="0"/>
          <a:chOff x="0" y="0"/>
          <a:chExt cx="0" cy="0"/>
        </a:xfrm>
      </p:grpSpPr>
      <p:sp>
        <p:nvSpPr>
          <p:cNvPr id="771" name="Google Shape;771;g2f5d25a6f6d_0_2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2" name="Google Shape;772;g2f5d25a6f6d_0_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1" name="Shape 551"/>
        <p:cNvGrpSpPr/>
        <p:nvPr/>
      </p:nvGrpSpPr>
      <p:grpSpPr>
        <a:xfrm>
          <a:off x="0" y="0"/>
          <a:ext cx="0" cy="0"/>
          <a:chOff x="0" y="0"/>
          <a:chExt cx="0" cy="0"/>
        </a:xfrm>
      </p:grpSpPr>
      <p:sp>
        <p:nvSpPr>
          <p:cNvPr id="552" name="Google Shape;552;gdf3f552fc4_0_5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3" name="Google Shape;553;gdf3f552fc4_0_5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 name="Shape 599"/>
        <p:cNvGrpSpPr/>
        <p:nvPr/>
      </p:nvGrpSpPr>
      <p:grpSpPr>
        <a:xfrm>
          <a:off x="0" y="0"/>
          <a:ext cx="0" cy="0"/>
          <a:chOff x="0" y="0"/>
          <a:chExt cx="0" cy="0"/>
        </a:xfrm>
      </p:grpSpPr>
      <p:sp>
        <p:nvSpPr>
          <p:cNvPr id="600" name="Google Shape;600;gc03f8b48dd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1" name="Google Shape;601;gc03f8b48dd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4" name="Shape 664"/>
        <p:cNvGrpSpPr/>
        <p:nvPr/>
      </p:nvGrpSpPr>
      <p:grpSpPr>
        <a:xfrm>
          <a:off x="0" y="0"/>
          <a:ext cx="0" cy="0"/>
          <a:chOff x="0" y="0"/>
          <a:chExt cx="0" cy="0"/>
        </a:xfrm>
      </p:grpSpPr>
      <p:sp>
        <p:nvSpPr>
          <p:cNvPr id="665" name="Google Shape;665;gdfee29fd8a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6" name="Google Shape;666;gdfee29fd8a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0" name="Shape 700"/>
        <p:cNvGrpSpPr/>
        <p:nvPr/>
      </p:nvGrpSpPr>
      <p:grpSpPr>
        <a:xfrm>
          <a:off x="0" y="0"/>
          <a:ext cx="0" cy="0"/>
          <a:chOff x="0" y="0"/>
          <a:chExt cx="0" cy="0"/>
        </a:xfrm>
      </p:grpSpPr>
      <p:sp>
        <p:nvSpPr>
          <p:cNvPr id="701" name="Google Shape;701;g2f5d25a6f6d_0_2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2" name="Google Shape;702;g2f5d25a6f6d_0_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7" name="Shape 707"/>
        <p:cNvGrpSpPr/>
        <p:nvPr/>
      </p:nvGrpSpPr>
      <p:grpSpPr>
        <a:xfrm>
          <a:off x="0" y="0"/>
          <a:ext cx="0" cy="0"/>
          <a:chOff x="0" y="0"/>
          <a:chExt cx="0" cy="0"/>
        </a:xfrm>
      </p:grpSpPr>
      <p:sp>
        <p:nvSpPr>
          <p:cNvPr id="708" name="Google Shape;708;gc03f8b48dd_0_5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9" name="Google Shape;709;gc03f8b48dd_0_5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4" name="Shape 714"/>
        <p:cNvGrpSpPr/>
        <p:nvPr/>
      </p:nvGrpSpPr>
      <p:grpSpPr>
        <a:xfrm>
          <a:off x="0" y="0"/>
          <a:ext cx="0" cy="0"/>
          <a:chOff x="0" y="0"/>
          <a:chExt cx="0" cy="0"/>
        </a:xfrm>
      </p:grpSpPr>
      <p:sp>
        <p:nvSpPr>
          <p:cNvPr id="715" name="Google Shape;715;g2f5d25a6f6d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6" name="Google Shape;716;g2f5d25a6f6d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3" name="Shape 723"/>
        <p:cNvGrpSpPr/>
        <p:nvPr/>
      </p:nvGrpSpPr>
      <p:grpSpPr>
        <a:xfrm>
          <a:off x="0" y="0"/>
          <a:ext cx="0" cy="0"/>
          <a:chOff x="0" y="0"/>
          <a:chExt cx="0" cy="0"/>
        </a:xfrm>
      </p:grpSpPr>
      <p:sp>
        <p:nvSpPr>
          <p:cNvPr id="724" name="Google Shape;724;g2f5d25a6f6d_0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5" name="Google Shape;725;g2f5d25a6f6d_0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2" name="Shape 732"/>
        <p:cNvGrpSpPr/>
        <p:nvPr/>
      </p:nvGrpSpPr>
      <p:grpSpPr>
        <a:xfrm>
          <a:off x="0" y="0"/>
          <a:ext cx="0" cy="0"/>
          <a:chOff x="0" y="0"/>
          <a:chExt cx="0" cy="0"/>
        </a:xfrm>
      </p:grpSpPr>
      <p:sp>
        <p:nvSpPr>
          <p:cNvPr id="733" name="Google Shape;733;g2f5d25a6f6d_0_1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4" name="Google Shape;734;g2f5d25a6f6d_0_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 Id="rId3" Type="http://schemas.openxmlformats.org/officeDocument/2006/relationships/hyperlink" Target="https://slidesgo.com/" TargetMode="External"/><Relationship Id="rId4" Type="http://schemas.openxmlformats.org/officeDocument/2006/relationships/hyperlink" Target="https://www.flaticon.com/" TargetMode="External"/><Relationship Id="rId5" Type="http://schemas.openxmlformats.org/officeDocument/2006/relationships/hyperlink" Target="https://www.freepik.com/" TargetMode="Externa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pic>
        <p:nvPicPr>
          <p:cNvPr id="9" name="Google Shape;9;p2"/>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10" name="Google Shape;10;p2"/>
          <p:cNvSpPr txBox="1"/>
          <p:nvPr>
            <p:ph idx="1" type="subTitle"/>
          </p:nvPr>
        </p:nvSpPr>
        <p:spPr>
          <a:xfrm>
            <a:off x="5096275" y="1159475"/>
            <a:ext cx="3376500" cy="2539500"/>
          </a:xfrm>
          <a:prstGeom prst="rect">
            <a:avLst/>
          </a:prstGeom>
        </p:spPr>
        <p:txBody>
          <a:bodyPr anchorCtr="0" anchor="t" bIns="91425" lIns="91425" spcFirstLastPara="1" rIns="91425" wrap="square" tIns="91425">
            <a:noAutofit/>
          </a:bodyPr>
          <a:lstStyle>
            <a:lvl1pPr lvl="0" rtl="0">
              <a:lnSpc>
                <a:spcPct val="80000"/>
              </a:lnSpc>
              <a:spcBef>
                <a:spcPts val="0"/>
              </a:spcBef>
              <a:spcAft>
                <a:spcPts val="0"/>
              </a:spcAft>
              <a:buSzPts val="2800"/>
              <a:buFont typeface="Work Sans ExtraBold"/>
              <a:buNone/>
              <a:defRPr sz="4800">
                <a:latin typeface="Work Sans ExtraBold"/>
                <a:ea typeface="Work Sans ExtraBold"/>
                <a:cs typeface="Work Sans ExtraBold"/>
                <a:sym typeface="Work Sans ExtraBold"/>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1" name="Google Shape;11;p2"/>
          <p:cNvSpPr txBox="1"/>
          <p:nvPr>
            <p:ph idx="2" type="subTitle"/>
          </p:nvPr>
        </p:nvSpPr>
        <p:spPr>
          <a:xfrm>
            <a:off x="5117737" y="3673575"/>
            <a:ext cx="3376500" cy="434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12" name="Google Shape;12;p2"/>
          <p:cNvGrpSpPr/>
          <p:nvPr/>
        </p:nvGrpSpPr>
        <p:grpSpPr>
          <a:xfrm>
            <a:off x="568922" y="401363"/>
            <a:ext cx="1926668" cy="3393468"/>
            <a:chOff x="568922" y="401363"/>
            <a:chExt cx="1926668" cy="3393468"/>
          </a:xfrm>
        </p:grpSpPr>
        <p:sp>
          <p:nvSpPr>
            <p:cNvPr id="13" name="Google Shape;13;p2"/>
            <p:cNvSpPr/>
            <p:nvPr/>
          </p:nvSpPr>
          <p:spPr>
            <a:xfrm>
              <a:off x="599768" y="438391"/>
              <a:ext cx="1885494" cy="3298824"/>
            </a:xfrm>
            <a:custGeom>
              <a:rect b="b" l="l" r="r" t="t"/>
              <a:pathLst>
                <a:path extrusionOk="0" h="46950" w="26835">
                  <a:moveTo>
                    <a:pt x="1" y="0"/>
                  </a:moveTo>
                  <a:lnTo>
                    <a:pt x="1" y="46949"/>
                  </a:lnTo>
                  <a:lnTo>
                    <a:pt x="26835" y="46949"/>
                  </a:lnTo>
                  <a:lnTo>
                    <a:pt x="26835" y="0"/>
                  </a:lnTo>
                  <a:close/>
                </a:path>
              </a:pathLst>
            </a:custGeom>
            <a:solidFill>
              <a:srgbClr val="FFFFFF">
                <a:alpha val="62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a:off x="568922" y="401363"/>
              <a:ext cx="1926668" cy="3393468"/>
            </a:xfrm>
            <a:custGeom>
              <a:rect b="b" l="l" r="r" t="t"/>
              <a:pathLst>
                <a:path extrusionOk="0" h="48297" w="27421">
                  <a:moveTo>
                    <a:pt x="13381" y="11800"/>
                  </a:moveTo>
                  <a:lnTo>
                    <a:pt x="13381" y="24009"/>
                  </a:lnTo>
                  <a:lnTo>
                    <a:pt x="6369" y="24009"/>
                  </a:lnTo>
                  <a:lnTo>
                    <a:pt x="6369" y="11800"/>
                  </a:lnTo>
                  <a:close/>
                  <a:moveTo>
                    <a:pt x="20891" y="11829"/>
                  </a:moveTo>
                  <a:lnTo>
                    <a:pt x="20891" y="24009"/>
                  </a:lnTo>
                  <a:lnTo>
                    <a:pt x="14245" y="24009"/>
                  </a:lnTo>
                  <a:lnTo>
                    <a:pt x="14245" y="11829"/>
                  </a:lnTo>
                  <a:close/>
                  <a:moveTo>
                    <a:pt x="13381" y="24858"/>
                  </a:moveTo>
                  <a:lnTo>
                    <a:pt x="13381" y="36643"/>
                  </a:lnTo>
                  <a:lnTo>
                    <a:pt x="6369" y="36643"/>
                  </a:lnTo>
                  <a:lnTo>
                    <a:pt x="6369" y="24858"/>
                  </a:lnTo>
                  <a:close/>
                  <a:moveTo>
                    <a:pt x="20891" y="24858"/>
                  </a:moveTo>
                  <a:lnTo>
                    <a:pt x="20891" y="36643"/>
                  </a:lnTo>
                  <a:lnTo>
                    <a:pt x="14245" y="36643"/>
                  </a:lnTo>
                  <a:lnTo>
                    <a:pt x="14245" y="24858"/>
                  </a:lnTo>
                  <a:close/>
                  <a:moveTo>
                    <a:pt x="13381" y="0"/>
                  </a:moveTo>
                  <a:lnTo>
                    <a:pt x="13381" y="11580"/>
                  </a:lnTo>
                  <a:lnTo>
                    <a:pt x="6369" y="11580"/>
                  </a:lnTo>
                  <a:lnTo>
                    <a:pt x="6369" y="776"/>
                  </a:lnTo>
                  <a:lnTo>
                    <a:pt x="6134" y="776"/>
                  </a:lnTo>
                  <a:lnTo>
                    <a:pt x="6134" y="11580"/>
                  </a:lnTo>
                  <a:lnTo>
                    <a:pt x="0" y="11580"/>
                  </a:lnTo>
                  <a:lnTo>
                    <a:pt x="0" y="11800"/>
                  </a:lnTo>
                  <a:lnTo>
                    <a:pt x="6134" y="11800"/>
                  </a:lnTo>
                  <a:lnTo>
                    <a:pt x="6134" y="24009"/>
                  </a:lnTo>
                  <a:lnTo>
                    <a:pt x="0" y="24009"/>
                  </a:lnTo>
                  <a:lnTo>
                    <a:pt x="0" y="24873"/>
                  </a:lnTo>
                  <a:lnTo>
                    <a:pt x="6134" y="24873"/>
                  </a:lnTo>
                  <a:lnTo>
                    <a:pt x="6134" y="36643"/>
                  </a:lnTo>
                  <a:lnTo>
                    <a:pt x="0" y="36643"/>
                  </a:lnTo>
                  <a:lnTo>
                    <a:pt x="0" y="36863"/>
                  </a:lnTo>
                  <a:lnTo>
                    <a:pt x="6134" y="36863"/>
                  </a:lnTo>
                  <a:lnTo>
                    <a:pt x="6134" y="48296"/>
                  </a:lnTo>
                  <a:lnTo>
                    <a:pt x="6369" y="48296"/>
                  </a:lnTo>
                  <a:lnTo>
                    <a:pt x="6369" y="36863"/>
                  </a:lnTo>
                  <a:lnTo>
                    <a:pt x="13381" y="36863"/>
                  </a:lnTo>
                  <a:lnTo>
                    <a:pt x="13381" y="47520"/>
                  </a:lnTo>
                  <a:lnTo>
                    <a:pt x="14245" y="47520"/>
                  </a:lnTo>
                  <a:lnTo>
                    <a:pt x="14245" y="36863"/>
                  </a:lnTo>
                  <a:lnTo>
                    <a:pt x="20891" y="36863"/>
                  </a:lnTo>
                  <a:lnTo>
                    <a:pt x="20891" y="48296"/>
                  </a:lnTo>
                  <a:lnTo>
                    <a:pt x="21125" y="48296"/>
                  </a:lnTo>
                  <a:lnTo>
                    <a:pt x="21125" y="36863"/>
                  </a:lnTo>
                  <a:lnTo>
                    <a:pt x="27420" y="36863"/>
                  </a:lnTo>
                  <a:lnTo>
                    <a:pt x="27420" y="36643"/>
                  </a:lnTo>
                  <a:lnTo>
                    <a:pt x="21125" y="36643"/>
                  </a:lnTo>
                  <a:lnTo>
                    <a:pt x="21125" y="24858"/>
                  </a:lnTo>
                  <a:lnTo>
                    <a:pt x="27420" y="24858"/>
                  </a:lnTo>
                  <a:lnTo>
                    <a:pt x="27420" y="24009"/>
                  </a:lnTo>
                  <a:lnTo>
                    <a:pt x="21125" y="24009"/>
                  </a:lnTo>
                  <a:lnTo>
                    <a:pt x="21125" y="11829"/>
                  </a:lnTo>
                  <a:lnTo>
                    <a:pt x="27420" y="11829"/>
                  </a:lnTo>
                  <a:lnTo>
                    <a:pt x="27420" y="11800"/>
                  </a:lnTo>
                  <a:lnTo>
                    <a:pt x="27420" y="11580"/>
                  </a:lnTo>
                  <a:lnTo>
                    <a:pt x="21125" y="11580"/>
                  </a:lnTo>
                  <a:lnTo>
                    <a:pt x="21125" y="776"/>
                  </a:lnTo>
                  <a:lnTo>
                    <a:pt x="20891" y="776"/>
                  </a:lnTo>
                  <a:lnTo>
                    <a:pt x="20891" y="11580"/>
                  </a:lnTo>
                  <a:lnTo>
                    <a:pt x="14245" y="11580"/>
                  </a:lnTo>
                  <a:lnTo>
                    <a:pt x="1424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 name="Google Shape;15;p2"/>
          <p:cNvGrpSpPr/>
          <p:nvPr/>
        </p:nvGrpSpPr>
        <p:grpSpPr>
          <a:xfrm>
            <a:off x="2664147" y="360675"/>
            <a:ext cx="1926668" cy="3393468"/>
            <a:chOff x="2664147" y="360675"/>
            <a:chExt cx="1926668" cy="3393468"/>
          </a:xfrm>
        </p:grpSpPr>
        <p:sp>
          <p:nvSpPr>
            <p:cNvPr id="16" name="Google Shape;16;p2"/>
            <p:cNvSpPr/>
            <p:nvPr/>
          </p:nvSpPr>
          <p:spPr>
            <a:xfrm>
              <a:off x="2694993" y="430741"/>
              <a:ext cx="1885494" cy="3298824"/>
            </a:xfrm>
            <a:custGeom>
              <a:rect b="b" l="l" r="r" t="t"/>
              <a:pathLst>
                <a:path extrusionOk="0" h="46950" w="26835">
                  <a:moveTo>
                    <a:pt x="1" y="0"/>
                  </a:moveTo>
                  <a:lnTo>
                    <a:pt x="1" y="46949"/>
                  </a:lnTo>
                  <a:lnTo>
                    <a:pt x="26835" y="46949"/>
                  </a:lnTo>
                  <a:lnTo>
                    <a:pt x="26835" y="0"/>
                  </a:lnTo>
                  <a:close/>
                </a:path>
              </a:pathLst>
            </a:custGeom>
            <a:solidFill>
              <a:srgbClr val="FFFFFF">
                <a:alpha val="62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2664147" y="360675"/>
              <a:ext cx="1926668" cy="3393468"/>
            </a:xfrm>
            <a:custGeom>
              <a:rect b="b" l="l" r="r" t="t"/>
              <a:pathLst>
                <a:path extrusionOk="0" h="48297" w="27421">
                  <a:moveTo>
                    <a:pt x="13381" y="11800"/>
                  </a:moveTo>
                  <a:lnTo>
                    <a:pt x="13381" y="24009"/>
                  </a:lnTo>
                  <a:lnTo>
                    <a:pt x="6369" y="24009"/>
                  </a:lnTo>
                  <a:lnTo>
                    <a:pt x="6369" y="11800"/>
                  </a:lnTo>
                  <a:close/>
                  <a:moveTo>
                    <a:pt x="20891" y="11829"/>
                  </a:moveTo>
                  <a:lnTo>
                    <a:pt x="20891" y="24009"/>
                  </a:lnTo>
                  <a:lnTo>
                    <a:pt x="14245" y="24009"/>
                  </a:lnTo>
                  <a:lnTo>
                    <a:pt x="14245" y="11829"/>
                  </a:lnTo>
                  <a:close/>
                  <a:moveTo>
                    <a:pt x="13381" y="24858"/>
                  </a:moveTo>
                  <a:lnTo>
                    <a:pt x="13381" y="36643"/>
                  </a:lnTo>
                  <a:lnTo>
                    <a:pt x="6369" y="36643"/>
                  </a:lnTo>
                  <a:lnTo>
                    <a:pt x="6369" y="24858"/>
                  </a:lnTo>
                  <a:close/>
                  <a:moveTo>
                    <a:pt x="20891" y="24858"/>
                  </a:moveTo>
                  <a:lnTo>
                    <a:pt x="20891" y="36643"/>
                  </a:lnTo>
                  <a:lnTo>
                    <a:pt x="14245" y="36643"/>
                  </a:lnTo>
                  <a:lnTo>
                    <a:pt x="14245" y="24858"/>
                  </a:lnTo>
                  <a:close/>
                  <a:moveTo>
                    <a:pt x="13381" y="0"/>
                  </a:moveTo>
                  <a:lnTo>
                    <a:pt x="13381" y="11580"/>
                  </a:lnTo>
                  <a:lnTo>
                    <a:pt x="6369" y="11580"/>
                  </a:lnTo>
                  <a:lnTo>
                    <a:pt x="6369" y="776"/>
                  </a:lnTo>
                  <a:lnTo>
                    <a:pt x="6134" y="776"/>
                  </a:lnTo>
                  <a:lnTo>
                    <a:pt x="6134" y="11580"/>
                  </a:lnTo>
                  <a:lnTo>
                    <a:pt x="0" y="11580"/>
                  </a:lnTo>
                  <a:lnTo>
                    <a:pt x="0" y="11800"/>
                  </a:lnTo>
                  <a:lnTo>
                    <a:pt x="6134" y="11800"/>
                  </a:lnTo>
                  <a:lnTo>
                    <a:pt x="6134" y="24009"/>
                  </a:lnTo>
                  <a:lnTo>
                    <a:pt x="0" y="24009"/>
                  </a:lnTo>
                  <a:lnTo>
                    <a:pt x="0" y="24873"/>
                  </a:lnTo>
                  <a:lnTo>
                    <a:pt x="6134" y="24873"/>
                  </a:lnTo>
                  <a:lnTo>
                    <a:pt x="6134" y="36643"/>
                  </a:lnTo>
                  <a:lnTo>
                    <a:pt x="0" y="36643"/>
                  </a:lnTo>
                  <a:lnTo>
                    <a:pt x="0" y="36863"/>
                  </a:lnTo>
                  <a:lnTo>
                    <a:pt x="6134" y="36863"/>
                  </a:lnTo>
                  <a:lnTo>
                    <a:pt x="6134" y="48296"/>
                  </a:lnTo>
                  <a:lnTo>
                    <a:pt x="6369" y="48296"/>
                  </a:lnTo>
                  <a:lnTo>
                    <a:pt x="6369" y="36863"/>
                  </a:lnTo>
                  <a:lnTo>
                    <a:pt x="13381" y="36863"/>
                  </a:lnTo>
                  <a:lnTo>
                    <a:pt x="13381" y="47520"/>
                  </a:lnTo>
                  <a:lnTo>
                    <a:pt x="14245" y="47520"/>
                  </a:lnTo>
                  <a:lnTo>
                    <a:pt x="14245" y="36863"/>
                  </a:lnTo>
                  <a:lnTo>
                    <a:pt x="20891" y="36863"/>
                  </a:lnTo>
                  <a:lnTo>
                    <a:pt x="20891" y="48296"/>
                  </a:lnTo>
                  <a:lnTo>
                    <a:pt x="21125" y="48296"/>
                  </a:lnTo>
                  <a:lnTo>
                    <a:pt x="21125" y="36863"/>
                  </a:lnTo>
                  <a:lnTo>
                    <a:pt x="27420" y="36863"/>
                  </a:lnTo>
                  <a:lnTo>
                    <a:pt x="27420" y="36643"/>
                  </a:lnTo>
                  <a:lnTo>
                    <a:pt x="21125" y="36643"/>
                  </a:lnTo>
                  <a:lnTo>
                    <a:pt x="21125" y="24858"/>
                  </a:lnTo>
                  <a:lnTo>
                    <a:pt x="27420" y="24858"/>
                  </a:lnTo>
                  <a:lnTo>
                    <a:pt x="27420" y="24009"/>
                  </a:lnTo>
                  <a:lnTo>
                    <a:pt x="21125" y="24009"/>
                  </a:lnTo>
                  <a:lnTo>
                    <a:pt x="21125" y="11829"/>
                  </a:lnTo>
                  <a:lnTo>
                    <a:pt x="27420" y="11829"/>
                  </a:lnTo>
                  <a:lnTo>
                    <a:pt x="27420" y="11800"/>
                  </a:lnTo>
                  <a:lnTo>
                    <a:pt x="27420" y="11580"/>
                  </a:lnTo>
                  <a:lnTo>
                    <a:pt x="21125" y="11580"/>
                  </a:lnTo>
                  <a:lnTo>
                    <a:pt x="21125" y="776"/>
                  </a:lnTo>
                  <a:lnTo>
                    <a:pt x="20891" y="776"/>
                  </a:lnTo>
                  <a:lnTo>
                    <a:pt x="20891" y="11580"/>
                  </a:lnTo>
                  <a:lnTo>
                    <a:pt x="14245" y="11580"/>
                  </a:lnTo>
                  <a:lnTo>
                    <a:pt x="1424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 name="Google Shape;18;p2"/>
          <p:cNvSpPr/>
          <p:nvPr/>
        </p:nvSpPr>
        <p:spPr>
          <a:xfrm rot="7937037">
            <a:off x="7881158" y="-1192855"/>
            <a:ext cx="1702433" cy="3461716"/>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rot="7937037">
            <a:off x="8009108" y="-1423155"/>
            <a:ext cx="1702433" cy="3461716"/>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rot="7937037">
            <a:off x="8174983" y="-1653455"/>
            <a:ext cx="1702433" cy="3461716"/>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rot="724618">
            <a:off x="8135423" y="3819614"/>
            <a:ext cx="1574274" cy="1684981"/>
          </a:xfrm>
          <a:custGeom>
            <a:rect b="b" l="l" r="r" t="t"/>
            <a:pathLst>
              <a:path extrusionOk="0" h="5601" w="5233">
                <a:moveTo>
                  <a:pt x="3690" y="0"/>
                </a:moveTo>
                <a:lnTo>
                  <a:pt x="3675" y="74"/>
                </a:lnTo>
                <a:cubicBezTo>
                  <a:pt x="3713" y="98"/>
                  <a:pt x="3750" y="123"/>
                  <a:pt x="3786" y="149"/>
                </a:cubicBezTo>
                <a:lnTo>
                  <a:pt x="3786" y="149"/>
                </a:lnTo>
                <a:cubicBezTo>
                  <a:pt x="3767" y="93"/>
                  <a:pt x="3736" y="43"/>
                  <a:pt x="3690" y="0"/>
                </a:cubicBezTo>
                <a:close/>
                <a:moveTo>
                  <a:pt x="3786" y="149"/>
                </a:moveTo>
                <a:cubicBezTo>
                  <a:pt x="3844" y="323"/>
                  <a:pt x="3776" y="540"/>
                  <a:pt x="3631" y="674"/>
                </a:cubicBezTo>
                <a:cubicBezTo>
                  <a:pt x="3456" y="864"/>
                  <a:pt x="3192" y="908"/>
                  <a:pt x="2943" y="937"/>
                </a:cubicBezTo>
                <a:cubicBezTo>
                  <a:pt x="2680" y="952"/>
                  <a:pt x="2446" y="937"/>
                  <a:pt x="2197" y="1011"/>
                </a:cubicBezTo>
                <a:cubicBezTo>
                  <a:pt x="1494" y="1186"/>
                  <a:pt x="1055" y="2050"/>
                  <a:pt x="1348" y="2709"/>
                </a:cubicBezTo>
                <a:cubicBezTo>
                  <a:pt x="1307" y="2704"/>
                  <a:pt x="1266" y="2701"/>
                  <a:pt x="1226" y="2701"/>
                </a:cubicBezTo>
                <a:cubicBezTo>
                  <a:pt x="689" y="2701"/>
                  <a:pt x="212" y="3144"/>
                  <a:pt x="103" y="3675"/>
                </a:cubicBezTo>
                <a:cubicBezTo>
                  <a:pt x="1" y="4246"/>
                  <a:pt x="264" y="4846"/>
                  <a:pt x="747" y="5197"/>
                </a:cubicBezTo>
                <a:cubicBezTo>
                  <a:pt x="1110" y="5479"/>
                  <a:pt x="1586" y="5600"/>
                  <a:pt x="2046" y="5600"/>
                </a:cubicBezTo>
                <a:cubicBezTo>
                  <a:pt x="2162" y="5600"/>
                  <a:pt x="2276" y="5593"/>
                  <a:pt x="2387" y="5578"/>
                </a:cubicBezTo>
                <a:cubicBezTo>
                  <a:pt x="3617" y="5432"/>
                  <a:pt x="4700" y="4465"/>
                  <a:pt x="4978" y="3265"/>
                </a:cubicBezTo>
                <a:cubicBezTo>
                  <a:pt x="5232" y="2123"/>
                  <a:pt x="4739" y="831"/>
                  <a:pt x="3786" y="149"/>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rot="724618">
            <a:off x="8269773" y="3973139"/>
            <a:ext cx="1574274" cy="1684981"/>
          </a:xfrm>
          <a:custGeom>
            <a:rect b="b" l="l" r="r" t="t"/>
            <a:pathLst>
              <a:path extrusionOk="0" h="5601" w="5233">
                <a:moveTo>
                  <a:pt x="3690" y="0"/>
                </a:moveTo>
                <a:lnTo>
                  <a:pt x="3675" y="74"/>
                </a:lnTo>
                <a:cubicBezTo>
                  <a:pt x="3713" y="98"/>
                  <a:pt x="3750" y="123"/>
                  <a:pt x="3786" y="149"/>
                </a:cubicBezTo>
                <a:lnTo>
                  <a:pt x="3786" y="149"/>
                </a:lnTo>
                <a:cubicBezTo>
                  <a:pt x="3767" y="93"/>
                  <a:pt x="3736" y="43"/>
                  <a:pt x="3690" y="0"/>
                </a:cubicBezTo>
                <a:close/>
                <a:moveTo>
                  <a:pt x="3786" y="149"/>
                </a:moveTo>
                <a:cubicBezTo>
                  <a:pt x="3844" y="323"/>
                  <a:pt x="3776" y="540"/>
                  <a:pt x="3631" y="674"/>
                </a:cubicBezTo>
                <a:cubicBezTo>
                  <a:pt x="3456" y="864"/>
                  <a:pt x="3192" y="908"/>
                  <a:pt x="2943" y="937"/>
                </a:cubicBezTo>
                <a:cubicBezTo>
                  <a:pt x="2680" y="952"/>
                  <a:pt x="2446" y="937"/>
                  <a:pt x="2197" y="1011"/>
                </a:cubicBezTo>
                <a:cubicBezTo>
                  <a:pt x="1494" y="1186"/>
                  <a:pt x="1055" y="2050"/>
                  <a:pt x="1348" y="2709"/>
                </a:cubicBezTo>
                <a:cubicBezTo>
                  <a:pt x="1307" y="2704"/>
                  <a:pt x="1266" y="2701"/>
                  <a:pt x="1226" y="2701"/>
                </a:cubicBezTo>
                <a:cubicBezTo>
                  <a:pt x="689" y="2701"/>
                  <a:pt x="212" y="3144"/>
                  <a:pt x="103" y="3675"/>
                </a:cubicBezTo>
                <a:cubicBezTo>
                  <a:pt x="1" y="4246"/>
                  <a:pt x="264" y="4846"/>
                  <a:pt x="747" y="5197"/>
                </a:cubicBezTo>
                <a:cubicBezTo>
                  <a:pt x="1110" y="5479"/>
                  <a:pt x="1586" y="5600"/>
                  <a:pt x="2046" y="5600"/>
                </a:cubicBezTo>
                <a:cubicBezTo>
                  <a:pt x="2162" y="5600"/>
                  <a:pt x="2276" y="5593"/>
                  <a:pt x="2387" y="5578"/>
                </a:cubicBezTo>
                <a:cubicBezTo>
                  <a:pt x="3617" y="5432"/>
                  <a:pt x="4700" y="4465"/>
                  <a:pt x="4978" y="3265"/>
                </a:cubicBezTo>
                <a:cubicBezTo>
                  <a:pt x="5232" y="2123"/>
                  <a:pt x="4739" y="831"/>
                  <a:pt x="3786" y="149"/>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2"/>
          <p:cNvSpPr/>
          <p:nvPr/>
        </p:nvSpPr>
        <p:spPr>
          <a:xfrm rot="724618">
            <a:off x="8448898" y="4133089"/>
            <a:ext cx="1574274" cy="1684981"/>
          </a:xfrm>
          <a:custGeom>
            <a:rect b="b" l="l" r="r" t="t"/>
            <a:pathLst>
              <a:path extrusionOk="0" h="5601" w="5233">
                <a:moveTo>
                  <a:pt x="3690" y="0"/>
                </a:moveTo>
                <a:lnTo>
                  <a:pt x="3675" y="74"/>
                </a:lnTo>
                <a:cubicBezTo>
                  <a:pt x="3713" y="98"/>
                  <a:pt x="3750" y="123"/>
                  <a:pt x="3786" y="149"/>
                </a:cubicBezTo>
                <a:lnTo>
                  <a:pt x="3786" y="149"/>
                </a:lnTo>
                <a:cubicBezTo>
                  <a:pt x="3767" y="93"/>
                  <a:pt x="3736" y="43"/>
                  <a:pt x="3690" y="0"/>
                </a:cubicBezTo>
                <a:close/>
                <a:moveTo>
                  <a:pt x="3786" y="149"/>
                </a:moveTo>
                <a:cubicBezTo>
                  <a:pt x="3844" y="323"/>
                  <a:pt x="3776" y="540"/>
                  <a:pt x="3631" y="674"/>
                </a:cubicBezTo>
                <a:cubicBezTo>
                  <a:pt x="3456" y="864"/>
                  <a:pt x="3192" y="908"/>
                  <a:pt x="2943" y="937"/>
                </a:cubicBezTo>
                <a:cubicBezTo>
                  <a:pt x="2680" y="952"/>
                  <a:pt x="2446" y="937"/>
                  <a:pt x="2197" y="1011"/>
                </a:cubicBezTo>
                <a:cubicBezTo>
                  <a:pt x="1494" y="1186"/>
                  <a:pt x="1055" y="2050"/>
                  <a:pt x="1348" y="2709"/>
                </a:cubicBezTo>
                <a:cubicBezTo>
                  <a:pt x="1307" y="2704"/>
                  <a:pt x="1266" y="2701"/>
                  <a:pt x="1226" y="2701"/>
                </a:cubicBezTo>
                <a:cubicBezTo>
                  <a:pt x="689" y="2701"/>
                  <a:pt x="212" y="3144"/>
                  <a:pt x="103" y="3675"/>
                </a:cubicBezTo>
                <a:cubicBezTo>
                  <a:pt x="1" y="4246"/>
                  <a:pt x="264" y="4846"/>
                  <a:pt x="747" y="5197"/>
                </a:cubicBezTo>
                <a:cubicBezTo>
                  <a:pt x="1110" y="5479"/>
                  <a:pt x="1586" y="5600"/>
                  <a:pt x="2046" y="5600"/>
                </a:cubicBezTo>
                <a:cubicBezTo>
                  <a:pt x="2162" y="5600"/>
                  <a:pt x="2276" y="5593"/>
                  <a:pt x="2387" y="5578"/>
                </a:cubicBezTo>
                <a:cubicBezTo>
                  <a:pt x="3617" y="5432"/>
                  <a:pt x="4700" y="4465"/>
                  <a:pt x="4978" y="3265"/>
                </a:cubicBezTo>
                <a:cubicBezTo>
                  <a:pt x="5232" y="2123"/>
                  <a:pt x="4739" y="831"/>
                  <a:pt x="3786" y="149"/>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21" name="Shape 121"/>
        <p:cNvGrpSpPr/>
        <p:nvPr/>
      </p:nvGrpSpPr>
      <p:grpSpPr>
        <a:xfrm>
          <a:off x="0" y="0"/>
          <a:ext cx="0" cy="0"/>
          <a:chOff x="0" y="0"/>
          <a:chExt cx="0" cy="0"/>
        </a:xfrm>
      </p:grpSpPr>
      <p:pic>
        <p:nvPicPr>
          <p:cNvPr id="122" name="Google Shape;122;p11"/>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123" name="Google Shape;123;p11"/>
          <p:cNvSpPr/>
          <p:nvPr/>
        </p:nvSpPr>
        <p:spPr>
          <a:xfrm>
            <a:off x="320625" y="234950"/>
            <a:ext cx="8847050" cy="4931250"/>
          </a:xfrm>
          <a:custGeom>
            <a:rect b="b" l="l" r="r" t="t"/>
            <a:pathLst>
              <a:path extrusionOk="0" h="197250" w="353882">
                <a:moveTo>
                  <a:pt x="37302" y="0"/>
                </a:moveTo>
                <a:lnTo>
                  <a:pt x="353882" y="20954"/>
                </a:lnTo>
                <a:lnTo>
                  <a:pt x="353328" y="196996"/>
                </a:lnTo>
                <a:lnTo>
                  <a:pt x="22888" y="196996"/>
                </a:lnTo>
                <a:lnTo>
                  <a:pt x="0" y="197250"/>
                </a:lnTo>
                <a:lnTo>
                  <a:pt x="28973" y="6422"/>
                </a:lnTo>
                <a:close/>
              </a:path>
            </a:pathLst>
          </a:custGeom>
          <a:gradFill>
            <a:gsLst>
              <a:gs pos="0">
                <a:schemeClr val="dk2"/>
              </a:gs>
              <a:gs pos="100000">
                <a:schemeClr val="lt1"/>
              </a:gs>
            </a:gsLst>
            <a:lin ang="5400012" scaled="0"/>
          </a:gradFill>
          <a:ln>
            <a:noFill/>
          </a:ln>
        </p:spPr>
      </p:sp>
      <p:grpSp>
        <p:nvGrpSpPr>
          <p:cNvPr id="124" name="Google Shape;124;p11"/>
          <p:cNvGrpSpPr/>
          <p:nvPr/>
        </p:nvGrpSpPr>
        <p:grpSpPr>
          <a:xfrm>
            <a:off x="905066" y="-63500"/>
            <a:ext cx="468757" cy="550028"/>
            <a:chOff x="905066" y="-63500"/>
            <a:chExt cx="468757" cy="550028"/>
          </a:xfrm>
        </p:grpSpPr>
        <p:sp>
          <p:nvSpPr>
            <p:cNvPr id="125" name="Google Shape;125;p11"/>
            <p:cNvSpPr/>
            <p:nvPr/>
          </p:nvSpPr>
          <p:spPr>
            <a:xfrm rot="-2003650">
              <a:off x="933136" y="165846"/>
              <a:ext cx="412618" cy="225767"/>
            </a:xfrm>
            <a:custGeom>
              <a:rect b="b" l="l" r="r" t="t"/>
              <a:pathLst>
                <a:path extrusionOk="0" h="5111" w="9341">
                  <a:moveTo>
                    <a:pt x="3631" y="1"/>
                  </a:moveTo>
                  <a:lnTo>
                    <a:pt x="3631" y="1172"/>
                  </a:lnTo>
                  <a:lnTo>
                    <a:pt x="0" y="5110"/>
                  </a:lnTo>
                  <a:lnTo>
                    <a:pt x="9340" y="4686"/>
                  </a:lnTo>
                  <a:lnTo>
                    <a:pt x="4670" y="1172"/>
                  </a:lnTo>
                  <a:lnTo>
                    <a:pt x="467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1"/>
            <p:cNvSpPr/>
            <p:nvPr/>
          </p:nvSpPr>
          <p:spPr>
            <a:xfrm>
              <a:off x="1062973" y="-63500"/>
              <a:ext cx="1325" cy="276813"/>
            </a:xfrm>
            <a:custGeom>
              <a:rect b="b" l="l" r="r" t="t"/>
              <a:pathLst>
                <a:path extrusionOk="0" h="6267" w="30">
                  <a:moveTo>
                    <a:pt x="15" y="0"/>
                  </a:moveTo>
                  <a:cubicBezTo>
                    <a:pt x="0" y="0"/>
                    <a:pt x="0" y="1391"/>
                    <a:pt x="0" y="3133"/>
                  </a:cubicBezTo>
                  <a:cubicBezTo>
                    <a:pt x="0" y="4875"/>
                    <a:pt x="0" y="6266"/>
                    <a:pt x="15" y="6266"/>
                  </a:cubicBezTo>
                  <a:cubicBezTo>
                    <a:pt x="29" y="6266"/>
                    <a:pt x="29" y="4846"/>
                    <a:pt x="29" y="3133"/>
                  </a:cubicBezTo>
                  <a:cubicBezTo>
                    <a:pt x="29" y="1391"/>
                    <a:pt x="29" y="0"/>
                    <a:pt x="15" y="0"/>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7" name="Google Shape;127;p11"/>
          <p:cNvSpPr txBox="1"/>
          <p:nvPr>
            <p:ph hasCustomPrompt="1" type="title"/>
          </p:nvPr>
        </p:nvSpPr>
        <p:spPr>
          <a:xfrm>
            <a:off x="1279188" y="683200"/>
            <a:ext cx="6585600" cy="1289700"/>
          </a:xfrm>
          <a:prstGeom prst="rect">
            <a:avLst/>
          </a:prstGeom>
        </p:spPr>
        <p:txBody>
          <a:bodyPr anchorCtr="0" anchor="t" bIns="91425" lIns="91425" spcFirstLastPara="1" rIns="91425" wrap="square" tIns="91425">
            <a:noAutofit/>
          </a:bodyPr>
          <a:lstStyle>
            <a:lvl1pPr lvl="0" algn="r">
              <a:spcBef>
                <a:spcPts val="0"/>
              </a:spcBef>
              <a:spcAft>
                <a:spcPts val="0"/>
              </a:spcAft>
              <a:buSzPts val="12000"/>
              <a:buNone/>
              <a:defRPr sz="75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128" name="Google Shape;128;p11"/>
          <p:cNvSpPr txBox="1"/>
          <p:nvPr>
            <p:ph idx="1" type="body"/>
          </p:nvPr>
        </p:nvSpPr>
        <p:spPr>
          <a:xfrm>
            <a:off x="1380438" y="1901375"/>
            <a:ext cx="6383100" cy="4506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sz="1600"/>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129" name="Shape 129"/>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130" name="Shape 130"/>
        <p:cNvGrpSpPr/>
        <p:nvPr/>
      </p:nvGrpSpPr>
      <p:grpSpPr>
        <a:xfrm>
          <a:off x="0" y="0"/>
          <a:ext cx="0" cy="0"/>
          <a:chOff x="0" y="0"/>
          <a:chExt cx="0" cy="0"/>
        </a:xfrm>
      </p:grpSpPr>
      <p:pic>
        <p:nvPicPr>
          <p:cNvPr id="131" name="Google Shape;131;p13"/>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132" name="Google Shape;132;p13"/>
          <p:cNvSpPr txBox="1"/>
          <p:nvPr>
            <p:ph hasCustomPrompt="1" type="title"/>
          </p:nvPr>
        </p:nvSpPr>
        <p:spPr>
          <a:xfrm>
            <a:off x="4637175" y="3079750"/>
            <a:ext cx="933300" cy="8643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400"/>
              <a:buNone/>
              <a:defRPr sz="4100">
                <a:solidFill>
                  <a:schemeClr val="lt2"/>
                </a:solidFill>
              </a:defRPr>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a:r>
              <a:t>xx%</a:t>
            </a:r>
          </a:p>
        </p:txBody>
      </p:sp>
      <p:sp>
        <p:nvSpPr>
          <p:cNvPr id="133" name="Google Shape;133;p13"/>
          <p:cNvSpPr txBox="1"/>
          <p:nvPr>
            <p:ph idx="2" type="title"/>
          </p:nvPr>
        </p:nvSpPr>
        <p:spPr>
          <a:xfrm>
            <a:off x="1200375" y="2061800"/>
            <a:ext cx="2276100" cy="5445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400"/>
              <a:buFont typeface="Poppins"/>
              <a:buNone/>
              <a:defRPr b="0" sz="1400">
                <a:latin typeface="Karla"/>
                <a:ea typeface="Karla"/>
                <a:cs typeface="Karla"/>
                <a:sym typeface="Karla"/>
              </a:defRPr>
            </a:lvl1pPr>
            <a:lvl2pPr lvl="1"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2pPr>
            <a:lvl3pPr lvl="2"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3pPr>
            <a:lvl4pPr lvl="3"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4pPr>
            <a:lvl5pPr lvl="4"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5pPr>
            <a:lvl6pPr lvl="5"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6pPr>
            <a:lvl7pPr lvl="6"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7pPr>
            <a:lvl8pPr lvl="7"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8pPr>
            <a:lvl9pPr lvl="8"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9pPr>
          </a:lstStyle>
          <a:p/>
        </p:txBody>
      </p:sp>
      <p:sp>
        <p:nvSpPr>
          <p:cNvPr id="134" name="Google Shape;134;p13"/>
          <p:cNvSpPr txBox="1"/>
          <p:nvPr>
            <p:ph idx="3" type="title"/>
          </p:nvPr>
        </p:nvSpPr>
        <p:spPr>
          <a:xfrm>
            <a:off x="1208675" y="3713325"/>
            <a:ext cx="2276100" cy="5445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400"/>
              <a:buFont typeface="Poppins"/>
              <a:buNone/>
              <a:defRPr b="0" sz="1400">
                <a:latin typeface="Karla"/>
                <a:ea typeface="Karla"/>
                <a:cs typeface="Karla"/>
                <a:sym typeface="Karla"/>
              </a:defRPr>
            </a:lvl1pPr>
            <a:lvl2pPr lvl="1"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2pPr>
            <a:lvl3pPr lvl="2"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3pPr>
            <a:lvl4pPr lvl="3"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4pPr>
            <a:lvl5pPr lvl="4"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5pPr>
            <a:lvl6pPr lvl="5"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6pPr>
            <a:lvl7pPr lvl="6"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7pPr>
            <a:lvl8pPr lvl="7"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8pPr>
            <a:lvl9pPr lvl="8"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9pPr>
          </a:lstStyle>
          <a:p/>
        </p:txBody>
      </p:sp>
      <p:sp>
        <p:nvSpPr>
          <p:cNvPr id="135" name="Google Shape;135;p13"/>
          <p:cNvSpPr txBox="1"/>
          <p:nvPr>
            <p:ph idx="4" type="title"/>
          </p:nvPr>
        </p:nvSpPr>
        <p:spPr>
          <a:xfrm>
            <a:off x="1037675" y="3026775"/>
            <a:ext cx="2447100" cy="7659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800"/>
              <a:buNone/>
              <a:defRPr sz="20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36" name="Google Shape;136;p13"/>
          <p:cNvSpPr txBox="1"/>
          <p:nvPr>
            <p:ph idx="5" type="title"/>
          </p:nvPr>
        </p:nvSpPr>
        <p:spPr>
          <a:xfrm>
            <a:off x="5657850" y="2061800"/>
            <a:ext cx="2276100" cy="544500"/>
          </a:xfrm>
          <a:prstGeom prst="rect">
            <a:avLst/>
          </a:prstGeom>
        </p:spPr>
        <p:txBody>
          <a:bodyPr anchorCtr="0" anchor="t" bIns="91425" lIns="91425" spcFirstLastPara="1" rIns="91425" wrap="square" tIns="91425">
            <a:noAutofit/>
          </a:bodyPr>
          <a:lstStyle>
            <a:lvl1pPr lvl="0" rtl="0" algn="l">
              <a:spcBef>
                <a:spcPts val="0"/>
              </a:spcBef>
              <a:spcAft>
                <a:spcPts val="0"/>
              </a:spcAft>
              <a:buSzPts val="1400"/>
              <a:buFont typeface="Poppins"/>
              <a:buNone/>
              <a:defRPr b="0" sz="1400">
                <a:latin typeface="Karla"/>
                <a:ea typeface="Karla"/>
                <a:cs typeface="Karla"/>
                <a:sym typeface="Karla"/>
              </a:defRPr>
            </a:lvl1pPr>
            <a:lvl2pPr lvl="1"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2pPr>
            <a:lvl3pPr lvl="2"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3pPr>
            <a:lvl4pPr lvl="3"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4pPr>
            <a:lvl5pPr lvl="4"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5pPr>
            <a:lvl6pPr lvl="5"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6pPr>
            <a:lvl7pPr lvl="6"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7pPr>
            <a:lvl8pPr lvl="7"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8pPr>
            <a:lvl9pPr lvl="8"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9pPr>
          </a:lstStyle>
          <a:p/>
        </p:txBody>
      </p:sp>
      <p:sp>
        <p:nvSpPr>
          <p:cNvPr id="137" name="Google Shape;137;p13"/>
          <p:cNvSpPr txBox="1"/>
          <p:nvPr>
            <p:ph idx="6" type="title"/>
          </p:nvPr>
        </p:nvSpPr>
        <p:spPr>
          <a:xfrm>
            <a:off x="5679125" y="3713325"/>
            <a:ext cx="2276100" cy="544500"/>
          </a:xfrm>
          <a:prstGeom prst="rect">
            <a:avLst/>
          </a:prstGeom>
        </p:spPr>
        <p:txBody>
          <a:bodyPr anchorCtr="0" anchor="t" bIns="91425" lIns="91425" spcFirstLastPara="1" rIns="91425" wrap="square" tIns="91425">
            <a:noAutofit/>
          </a:bodyPr>
          <a:lstStyle>
            <a:lvl1pPr lvl="0" rtl="0" algn="l">
              <a:spcBef>
                <a:spcPts val="0"/>
              </a:spcBef>
              <a:spcAft>
                <a:spcPts val="0"/>
              </a:spcAft>
              <a:buSzPts val="1400"/>
              <a:buFont typeface="Poppins"/>
              <a:buNone/>
              <a:defRPr b="0" sz="1400">
                <a:latin typeface="Karla"/>
                <a:ea typeface="Karla"/>
                <a:cs typeface="Karla"/>
                <a:sym typeface="Karla"/>
              </a:defRPr>
            </a:lvl1pPr>
            <a:lvl2pPr lvl="1"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2pPr>
            <a:lvl3pPr lvl="2"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3pPr>
            <a:lvl4pPr lvl="3"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4pPr>
            <a:lvl5pPr lvl="4"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5pPr>
            <a:lvl6pPr lvl="5"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6pPr>
            <a:lvl7pPr lvl="6"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7pPr>
            <a:lvl8pPr lvl="7"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8pPr>
            <a:lvl9pPr lvl="8"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9pPr>
          </a:lstStyle>
          <a:p/>
        </p:txBody>
      </p:sp>
      <p:sp>
        <p:nvSpPr>
          <p:cNvPr id="138" name="Google Shape;138;p13"/>
          <p:cNvSpPr txBox="1"/>
          <p:nvPr>
            <p:ph idx="7" type="title"/>
          </p:nvPr>
        </p:nvSpPr>
        <p:spPr>
          <a:xfrm>
            <a:off x="5660775" y="3336225"/>
            <a:ext cx="2430900" cy="417300"/>
          </a:xfrm>
          <a:prstGeom prst="rect">
            <a:avLst/>
          </a:prstGeom>
        </p:spPr>
        <p:txBody>
          <a:bodyPr anchorCtr="0" anchor="t" bIns="91425" lIns="91425" spcFirstLastPara="1" rIns="91425" wrap="square" tIns="91425">
            <a:noAutofit/>
          </a:bodyPr>
          <a:lstStyle>
            <a:lvl1pPr lvl="0" rtl="0" algn="l">
              <a:spcBef>
                <a:spcPts val="0"/>
              </a:spcBef>
              <a:spcAft>
                <a:spcPts val="0"/>
              </a:spcAft>
              <a:buSzPts val="1800"/>
              <a:buNone/>
              <a:defRPr sz="20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39" name="Google Shape;139;p13"/>
          <p:cNvSpPr txBox="1"/>
          <p:nvPr>
            <p:ph hasCustomPrompt="1" idx="8" type="title"/>
          </p:nvPr>
        </p:nvSpPr>
        <p:spPr>
          <a:xfrm>
            <a:off x="3581325" y="3079750"/>
            <a:ext cx="933300" cy="864300"/>
          </a:xfrm>
          <a:prstGeom prst="rect">
            <a:avLst/>
          </a:prstGeom>
        </p:spPr>
        <p:txBody>
          <a:bodyPr anchorCtr="0" anchor="t" bIns="91425" lIns="91425" spcFirstLastPara="1" rIns="91425" wrap="square" tIns="91425">
            <a:noAutofit/>
          </a:bodyPr>
          <a:lstStyle>
            <a:lvl1pPr lvl="0" rtl="0" algn="l">
              <a:spcBef>
                <a:spcPts val="0"/>
              </a:spcBef>
              <a:spcAft>
                <a:spcPts val="0"/>
              </a:spcAft>
              <a:buSzPts val="2400"/>
              <a:buNone/>
              <a:defRPr sz="4100">
                <a:solidFill>
                  <a:schemeClr val="lt2"/>
                </a:solidFill>
              </a:defRPr>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a:r>
              <a:t>xx%</a:t>
            </a:r>
          </a:p>
        </p:txBody>
      </p:sp>
      <p:sp>
        <p:nvSpPr>
          <p:cNvPr id="140" name="Google Shape;140;p13"/>
          <p:cNvSpPr txBox="1"/>
          <p:nvPr>
            <p:ph hasCustomPrompt="1" idx="9" type="title"/>
          </p:nvPr>
        </p:nvSpPr>
        <p:spPr>
          <a:xfrm>
            <a:off x="4637175" y="1443450"/>
            <a:ext cx="933300" cy="8643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400"/>
              <a:buNone/>
              <a:defRPr sz="4100">
                <a:solidFill>
                  <a:schemeClr val="lt2"/>
                </a:solidFill>
              </a:defRPr>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a:r>
              <a:t>xx%</a:t>
            </a:r>
          </a:p>
        </p:txBody>
      </p:sp>
      <p:sp>
        <p:nvSpPr>
          <p:cNvPr id="141" name="Google Shape;141;p13"/>
          <p:cNvSpPr txBox="1"/>
          <p:nvPr>
            <p:ph hasCustomPrompt="1" idx="13" type="title"/>
          </p:nvPr>
        </p:nvSpPr>
        <p:spPr>
          <a:xfrm>
            <a:off x="3590169" y="1443450"/>
            <a:ext cx="933300" cy="864300"/>
          </a:xfrm>
          <a:prstGeom prst="rect">
            <a:avLst/>
          </a:prstGeom>
        </p:spPr>
        <p:txBody>
          <a:bodyPr anchorCtr="0" anchor="t" bIns="91425" lIns="91425" spcFirstLastPara="1" rIns="91425" wrap="square" tIns="91425">
            <a:noAutofit/>
          </a:bodyPr>
          <a:lstStyle>
            <a:lvl1pPr lvl="0" rtl="0" algn="l">
              <a:spcBef>
                <a:spcPts val="0"/>
              </a:spcBef>
              <a:spcAft>
                <a:spcPts val="0"/>
              </a:spcAft>
              <a:buSzPts val="2400"/>
              <a:buNone/>
              <a:defRPr sz="4100">
                <a:solidFill>
                  <a:schemeClr val="lt2"/>
                </a:solidFill>
              </a:defRPr>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a:r>
              <a:t>xx%</a:t>
            </a:r>
          </a:p>
        </p:txBody>
      </p:sp>
      <p:sp>
        <p:nvSpPr>
          <p:cNvPr id="142" name="Google Shape;142;p13"/>
          <p:cNvSpPr txBox="1"/>
          <p:nvPr>
            <p:ph idx="14" type="title"/>
          </p:nvPr>
        </p:nvSpPr>
        <p:spPr>
          <a:xfrm>
            <a:off x="720000" y="445025"/>
            <a:ext cx="7696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43" name="Google Shape;143;p13"/>
          <p:cNvSpPr txBox="1"/>
          <p:nvPr>
            <p:ph idx="15" type="title"/>
          </p:nvPr>
        </p:nvSpPr>
        <p:spPr>
          <a:xfrm>
            <a:off x="1045775" y="1380925"/>
            <a:ext cx="2430900" cy="7659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800"/>
              <a:buNone/>
              <a:defRPr sz="20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44" name="Google Shape;144;p13"/>
          <p:cNvSpPr txBox="1"/>
          <p:nvPr>
            <p:ph idx="16" type="title"/>
          </p:nvPr>
        </p:nvSpPr>
        <p:spPr>
          <a:xfrm>
            <a:off x="5657850" y="1380925"/>
            <a:ext cx="2447100" cy="765900"/>
          </a:xfrm>
          <a:prstGeom prst="rect">
            <a:avLst/>
          </a:prstGeom>
        </p:spPr>
        <p:txBody>
          <a:bodyPr anchorCtr="0" anchor="t" bIns="91425" lIns="91425" spcFirstLastPara="1" rIns="91425" wrap="square" tIns="91425">
            <a:noAutofit/>
          </a:bodyPr>
          <a:lstStyle>
            <a:lvl1pPr lvl="0" rtl="0" algn="l">
              <a:spcBef>
                <a:spcPts val="0"/>
              </a:spcBef>
              <a:spcAft>
                <a:spcPts val="0"/>
              </a:spcAft>
              <a:buSzPts val="1800"/>
              <a:buNone/>
              <a:defRPr sz="20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45" name="Google Shape;145;p13"/>
          <p:cNvSpPr/>
          <p:nvPr/>
        </p:nvSpPr>
        <p:spPr>
          <a:xfrm rot="7937037">
            <a:off x="7881158" y="-1192855"/>
            <a:ext cx="1702433" cy="3461716"/>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3"/>
          <p:cNvSpPr/>
          <p:nvPr/>
        </p:nvSpPr>
        <p:spPr>
          <a:xfrm rot="7937037">
            <a:off x="8009108" y="-1423155"/>
            <a:ext cx="1702433" cy="3461716"/>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3"/>
          <p:cNvSpPr/>
          <p:nvPr/>
        </p:nvSpPr>
        <p:spPr>
          <a:xfrm rot="7937037">
            <a:off x="8174983" y="-1653455"/>
            <a:ext cx="1702433" cy="3461716"/>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3"/>
          <p:cNvSpPr/>
          <p:nvPr/>
        </p:nvSpPr>
        <p:spPr>
          <a:xfrm flipH="1" rot="5476894">
            <a:off x="433799" y="3212421"/>
            <a:ext cx="1347100" cy="3342388"/>
          </a:xfrm>
          <a:custGeom>
            <a:rect b="b" l="l" r="r" t="t"/>
            <a:pathLst>
              <a:path extrusionOk="0" h="8756" w="3529">
                <a:moveTo>
                  <a:pt x="601" y="1"/>
                </a:moveTo>
                <a:lnTo>
                  <a:pt x="572" y="235"/>
                </a:lnTo>
                <a:cubicBezTo>
                  <a:pt x="308" y="323"/>
                  <a:pt x="425" y="1245"/>
                  <a:pt x="440" y="2650"/>
                </a:cubicBezTo>
                <a:cubicBezTo>
                  <a:pt x="440" y="3353"/>
                  <a:pt x="425" y="4188"/>
                  <a:pt x="308" y="5095"/>
                </a:cubicBezTo>
                <a:cubicBezTo>
                  <a:pt x="264" y="5549"/>
                  <a:pt x="191" y="6017"/>
                  <a:pt x="74" y="6530"/>
                </a:cubicBezTo>
                <a:cubicBezTo>
                  <a:pt x="59" y="6676"/>
                  <a:pt x="15" y="6837"/>
                  <a:pt x="1" y="7072"/>
                </a:cubicBezTo>
                <a:cubicBezTo>
                  <a:pt x="1" y="7189"/>
                  <a:pt x="1" y="7320"/>
                  <a:pt x="15" y="7438"/>
                </a:cubicBezTo>
                <a:cubicBezTo>
                  <a:pt x="45" y="7584"/>
                  <a:pt x="89" y="7730"/>
                  <a:pt x="147" y="7862"/>
                </a:cubicBezTo>
                <a:cubicBezTo>
                  <a:pt x="279" y="8140"/>
                  <a:pt x="484" y="8418"/>
                  <a:pt x="850" y="8609"/>
                </a:cubicBezTo>
                <a:cubicBezTo>
                  <a:pt x="1026" y="8711"/>
                  <a:pt x="1245" y="8755"/>
                  <a:pt x="1465" y="8755"/>
                </a:cubicBezTo>
                <a:cubicBezTo>
                  <a:pt x="1684" y="8755"/>
                  <a:pt x="1875" y="8711"/>
                  <a:pt x="2036" y="8653"/>
                </a:cubicBezTo>
                <a:cubicBezTo>
                  <a:pt x="2358" y="8506"/>
                  <a:pt x="2548" y="8316"/>
                  <a:pt x="2694" y="8155"/>
                </a:cubicBezTo>
                <a:cubicBezTo>
                  <a:pt x="2724" y="8126"/>
                  <a:pt x="2768" y="8067"/>
                  <a:pt x="2797" y="8023"/>
                </a:cubicBezTo>
                <a:lnTo>
                  <a:pt x="2899" y="7906"/>
                </a:lnTo>
                <a:cubicBezTo>
                  <a:pt x="2943" y="7833"/>
                  <a:pt x="3002" y="7730"/>
                  <a:pt x="3046" y="7642"/>
                </a:cubicBezTo>
                <a:cubicBezTo>
                  <a:pt x="3221" y="7320"/>
                  <a:pt x="3339" y="6954"/>
                  <a:pt x="3412" y="6618"/>
                </a:cubicBezTo>
                <a:cubicBezTo>
                  <a:pt x="3529" y="5944"/>
                  <a:pt x="3456" y="5300"/>
                  <a:pt x="3309" y="4729"/>
                </a:cubicBezTo>
                <a:cubicBezTo>
                  <a:pt x="3163" y="4188"/>
                  <a:pt x="2943" y="3704"/>
                  <a:pt x="2724" y="3309"/>
                </a:cubicBezTo>
                <a:cubicBezTo>
                  <a:pt x="2504" y="2899"/>
                  <a:pt x="2285" y="2548"/>
                  <a:pt x="2109" y="2240"/>
                </a:cubicBezTo>
                <a:cubicBezTo>
                  <a:pt x="1728" y="1626"/>
                  <a:pt x="1435" y="1143"/>
                  <a:pt x="1245" y="806"/>
                </a:cubicBezTo>
                <a:cubicBezTo>
                  <a:pt x="1040" y="454"/>
                  <a:pt x="733" y="1"/>
                  <a:pt x="601"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3"/>
          <p:cNvSpPr/>
          <p:nvPr/>
        </p:nvSpPr>
        <p:spPr>
          <a:xfrm flipH="1" rot="5476894">
            <a:off x="175489" y="3302767"/>
            <a:ext cx="1347100" cy="3342388"/>
          </a:xfrm>
          <a:custGeom>
            <a:rect b="b" l="l" r="r" t="t"/>
            <a:pathLst>
              <a:path extrusionOk="0" h="8756" w="3529">
                <a:moveTo>
                  <a:pt x="601" y="1"/>
                </a:moveTo>
                <a:lnTo>
                  <a:pt x="572" y="235"/>
                </a:lnTo>
                <a:cubicBezTo>
                  <a:pt x="308" y="323"/>
                  <a:pt x="425" y="1245"/>
                  <a:pt x="440" y="2650"/>
                </a:cubicBezTo>
                <a:cubicBezTo>
                  <a:pt x="440" y="3353"/>
                  <a:pt x="425" y="4188"/>
                  <a:pt x="308" y="5095"/>
                </a:cubicBezTo>
                <a:cubicBezTo>
                  <a:pt x="264" y="5549"/>
                  <a:pt x="191" y="6017"/>
                  <a:pt x="74" y="6530"/>
                </a:cubicBezTo>
                <a:cubicBezTo>
                  <a:pt x="59" y="6676"/>
                  <a:pt x="15" y="6837"/>
                  <a:pt x="1" y="7072"/>
                </a:cubicBezTo>
                <a:cubicBezTo>
                  <a:pt x="1" y="7189"/>
                  <a:pt x="1" y="7320"/>
                  <a:pt x="15" y="7438"/>
                </a:cubicBezTo>
                <a:cubicBezTo>
                  <a:pt x="45" y="7584"/>
                  <a:pt x="89" y="7730"/>
                  <a:pt x="147" y="7862"/>
                </a:cubicBezTo>
                <a:cubicBezTo>
                  <a:pt x="279" y="8140"/>
                  <a:pt x="484" y="8418"/>
                  <a:pt x="850" y="8609"/>
                </a:cubicBezTo>
                <a:cubicBezTo>
                  <a:pt x="1026" y="8711"/>
                  <a:pt x="1245" y="8755"/>
                  <a:pt x="1465" y="8755"/>
                </a:cubicBezTo>
                <a:cubicBezTo>
                  <a:pt x="1684" y="8755"/>
                  <a:pt x="1875" y="8711"/>
                  <a:pt x="2036" y="8653"/>
                </a:cubicBezTo>
                <a:cubicBezTo>
                  <a:pt x="2358" y="8506"/>
                  <a:pt x="2548" y="8316"/>
                  <a:pt x="2694" y="8155"/>
                </a:cubicBezTo>
                <a:cubicBezTo>
                  <a:pt x="2724" y="8126"/>
                  <a:pt x="2768" y="8067"/>
                  <a:pt x="2797" y="8023"/>
                </a:cubicBezTo>
                <a:lnTo>
                  <a:pt x="2899" y="7906"/>
                </a:lnTo>
                <a:cubicBezTo>
                  <a:pt x="2943" y="7833"/>
                  <a:pt x="3002" y="7730"/>
                  <a:pt x="3046" y="7642"/>
                </a:cubicBezTo>
                <a:cubicBezTo>
                  <a:pt x="3221" y="7320"/>
                  <a:pt x="3339" y="6954"/>
                  <a:pt x="3412" y="6618"/>
                </a:cubicBezTo>
                <a:cubicBezTo>
                  <a:pt x="3529" y="5944"/>
                  <a:pt x="3456" y="5300"/>
                  <a:pt x="3309" y="4729"/>
                </a:cubicBezTo>
                <a:cubicBezTo>
                  <a:pt x="3163" y="4188"/>
                  <a:pt x="2943" y="3704"/>
                  <a:pt x="2724" y="3309"/>
                </a:cubicBezTo>
                <a:cubicBezTo>
                  <a:pt x="2504" y="2899"/>
                  <a:pt x="2285" y="2548"/>
                  <a:pt x="2109" y="2240"/>
                </a:cubicBezTo>
                <a:cubicBezTo>
                  <a:pt x="1728" y="1626"/>
                  <a:pt x="1435" y="1143"/>
                  <a:pt x="1245" y="806"/>
                </a:cubicBezTo>
                <a:cubicBezTo>
                  <a:pt x="1040" y="454"/>
                  <a:pt x="733" y="1"/>
                  <a:pt x="601"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3"/>
          <p:cNvSpPr/>
          <p:nvPr/>
        </p:nvSpPr>
        <p:spPr>
          <a:xfrm flipH="1" rot="5476894">
            <a:off x="29251" y="3384442"/>
            <a:ext cx="1347100" cy="3342388"/>
          </a:xfrm>
          <a:custGeom>
            <a:rect b="b" l="l" r="r" t="t"/>
            <a:pathLst>
              <a:path extrusionOk="0" h="8756" w="3529">
                <a:moveTo>
                  <a:pt x="601" y="1"/>
                </a:moveTo>
                <a:lnTo>
                  <a:pt x="572" y="235"/>
                </a:lnTo>
                <a:cubicBezTo>
                  <a:pt x="308" y="323"/>
                  <a:pt x="425" y="1245"/>
                  <a:pt x="440" y="2650"/>
                </a:cubicBezTo>
                <a:cubicBezTo>
                  <a:pt x="440" y="3353"/>
                  <a:pt x="425" y="4188"/>
                  <a:pt x="308" y="5095"/>
                </a:cubicBezTo>
                <a:cubicBezTo>
                  <a:pt x="264" y="5549"/>
                  <a:pt x="191" y="6017"/>
                  <a:pt x="74" y="6530"/>
                </a:cubicBezTo>
                <a:cubicBezTo>
                  <a:pt x="59" y="6676"/>
                  <a:pt x="15" y="6837"/>
                  <a:pt x="1" y="7072"/>
                </a:cubicBezTo>
                <a:cubicBezTo>
                  <a:pt x="1" y="7189"/>
                  <a:pt x="1" y="7320"/>
                  <a:pt x="15" y="7438"/>
                </a:cubicBezTo>
                <a:cubicBezTo>
                  <a:pt x="45" y="7584"/>
                  <a:pt x="89" y="7730"/>
                  <a:pt x="147" y="7862"/>
                </a:cubicBezTo>
                <a:cubicBezTo>
                  <a:pt x="279" y="8140"/>
                  <a:pt x="484" y="8418"/>
                  <a:pt x="850" y="8609"/>
                </a:cubicBezTo>
                <a:cubicBezTo>
                  <a:pt x="1026" y="8711"/>
                  <a:pt x="1245" y="8755"/>
                  <a:pt x="1465" y="8755"/>
                </a:cubicBezTo>
                <a:cubicBezTo>
                  <a:pt x="1684" y="8755"/>
                  <a:pt x="1875" y="8711"/>
                  <a:pt x="2036" y="8653"/>
                </a:cubicBezTo>
                <a:cubicBezTo>
                  <a:pt x="2358" y="8506"/>
                  <a:pt x="2548" y="8316"/>
                  <a:pt x="2694" y="8155"/>
                </a:cubicBezTo>
                <a:cubicBezTo>
                  <a:pt x="2724" y="8126"/>
                  <a:pt x="2768" y="8067"/>
                  <a:pt x="2797" y="8023"/>
                </a:cubicBezTo>
                <a:lnTo>
                  <a:pt x="2899" y="7906"/>
                </a:lnTo>
                <a:cubicBezTo>
                  <a:pt x="2943" y="7833"/>
                  <a:pt x="3002" y="7730"/>
                  <a:pt x="3046" y="7642"/>
                </a:cubicBezTo>
                <a:cubicBezTo>
                  <a:pt x="3221" y="7320"/>
                  <a:pt x="3339" y="6954"/>
                  <a:pt x="3412" y="6618"/>
                </a:cubicBezTo>
                <a:cubicBezTo>
                  <a:pt x="3529" y="5944"/>
                  <a:pt x="3456" y="5300"/>
                  <a:pt x="3309" y="4729"/>
                </a:cubicBezTo>
                <a:cubicBezTo>
                  <a:pt x="3163" y="4188"/>
                  <a:pt x="2943" y="3704"/>
                  <a:pt x="2724" y="3309"/>
                </a:cubicBezTo>
                <a:cubicBezTo>
                  <a:pt x="2504" y="2899"/>
                  <a:pt x="2285" y="2548"/>
                  <a:pt x="2109" y="2240"/>
                </a:cubicBezTo>
                <a:cubicBezTo>
                  <a:pt x="1728" y="1626"/>
                  <a:pt x="1435" y="1143"/>
                  <a:pt x="1245" y="806"/>
                </a:cubicBezTo>
                <a:cubicBezTo>
                  <a:pt x="1040" y="454"/>
                  <a:pt x="733" y="1"/>
                  <a:pt x="601"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1">
    <p:spTree>
      <p:nvGrpSpPr>
        <p:cNvPr id="151" name="Shape 151"/>
        <p:cNvGrpSpPr/>
        <p:nvPr/>
      </p:nvGrpSpPr>
      <p:grpSpPr>
        <a:xfrm>
          <a:off x="0" y="0"/>
          <a:ext cx="0" cy="0"/>
          <a:chOff x="0" y="0"/>
          <a:chExt cx="0" cy="0"/>
        </a:xfrm>
      </p:grpSpPr>
      <p:pic>
        <p:nvPicPr>
          <p:cNvPr id="152" name="Google Shape;152;p14"/>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153" name="Google Shape;153;p14"/>
          <p:cNvSpPr txBox="1"/>
          <p:nvPr>
            <p:ph type="title"/>
          </p:nvPr>
        </p:nvSpPr>
        <p:spPr>
          <a:xfrm>
            <a:off x="720000" y="445025"/>
            <a:ext cx="77523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54" name="Google Shape;154;p14"/>
          <p:cNvSpPr txBox="1"/>
          <p:nvPr>
            <p:ph idx="2" type="title"/>
          </p:nvPr>
        </p:nvSpPr>
        <p:spPr>
          <a:xfrm>
            <a:off x="833438" y="2645625"/>
            <a:ext cx="2199600" cy="4689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1"/>
              </a:buClr>
              <a:buSzPts val="2000"/>
              <a:buNone/>
              <a:defRPr sz="2000"/>
            </a:lvl1pPr>
            <a:lvl2pPr lvl="1" rtl="0" algn="ctr">
              <a:spcBef>
                <a:spcPts val="0"/>
              </a:spcBef>
              <a:spcAft>
                <a:spcPts val="0"/>
              </a:spcAft>
              <a:buClr>
                <a:schemeClr val="accent1"/>
              </a:buClr>
              <a:buSzPts val="1800"/>
              <a:buNone/>
              <a:defRPr sz="1800">
                <a:solidFill>
                  <a:schemeClr val="accent1"/>
                </a:solidFill>
              </a:defRPr>
            </a:lvl2pPr>
            <a:lvl3pPr lvl="2" rtl="0" algn="ctr">
              <a:spcBef>
                <a:spcPts val="0"/>
              </a:spcBef>
              <a:spcAft>
                <a:spcPts val="0"/>
              </a:spcAft>
              <a:buClr>
                <a:schemeClr val="accent1"/>
              </a:buClr>
              <a:buSzPts val="1800"/>
              <a:buNone/>
              <a:defRPr sz="1800">
                <a:solidFill>
                  <a:schemeClr val="accent1"/>
                </a:solidFill>
              </a:defRPr>
            </a:lvl3pPr>
            <a:lvl4pPr lvl="3" rtl="0" algn="ctr">
              <a:spcBef>
                <a:spcPts val="0"/>
              </a:spcBef>
              <a:spcAft>
                <a:spcPts val="0"/>
              </a:spcAft>
              <a:buClr>
                <a:schemeClr val="accent1"/>
              </a:buClr>
              <a:buSzPts val="1800"/>
              <a:buNone/>
              <a:defRPr sz="1800">
                <a:solidFill>
                  <a:schemeClr val="accent1"/>
                </a:solidFill>
              </a:defRPr>
            </a:lvl4pPr>
            <a:lvl5pPr lvl="4" rtl="0" algn="ctr">
              <a:spcBef>
                <a:spcPts val="0"/>
              </a:spcBef>
              <a:spcAft>
                <a:spcPts val="0"/>
              </a:spcAft>
              <a:buClr>
                <a:schemeClr val="accent1"/>
              </a:buClr>
              <a:buSzPts val="1800"/>
              <a:buNone/>
              <a:defRPr sz="1800">
                <a:solidFill>
                  <a:schemeClr val="accent1"/>
                </a:solidFill>
              </a:defRPr>
            </a:lvl5pPr>
            <a:lvl6pPr lvl="5" rtl="0" algn="ctr">
              <a:spcBef>
                <a:spcPts val="0"/>
              </a:spcBef>
              <a:spcAft>
                <a:spcPts val="0"/>
              </a:spcAft>
              <a:buClr>
                <a:schemeClr val="accent1"/>
              </a:buClr>
              <a:buSzPts val="1800"/>
              <a:buNone/>
              <a:defRPr sz="1800">
                <a:solidFill>
                  <a:schemeClr val="accent1"/>
                </a:solidFill>
              </a:defRPr>
            </a:lvl6pPr>
            <a:lvl7pPr lvl="6" rtl="0" algn="ctr">
              <a:spcBef>
                <a:spcPts val="0"/>
              </a:spcBef>
              <a:spcAft>
                <a:spcPts val="0"/>
              </a:spcAft>
              <a:buClr>
                <a:schemeClr val="accent1"/>
              </a:buClr>
              <a:buSzPts val="1800"/>
              <a:buNone/>
              <a:defRPr sz="1800">
                <a:solidFill>
                  <a:schemeClr val="accent1"/>
                </a:solidFill>
              </a:defRPr>
            </a:lvl7pPr>
            <a:lvl8pPr lvl="7" rtl="0" algn="ctr">
              <a:spcBef>
                <a:spcPts val="0"/>
              </a:spcBef>
              <a:spcAft>
                <a:spcPts val="0"/>
              </a:spcAft>
              <a:buClr>
                <a:schemeClr val="accent1"/>
              </a:buClr>
              <a:buSzPts val="1800"/>
              <a:buNone/>
              <a:defRPr sz="1800">
                <a:solidFill>
                  <a:schemeClr val="accent1"/>
                </a:solidFill>
              </a:defRPr>
            </a:lvl8pPr>
            <a:lvl9pPr lvl="8" rtl="0" algn="ctr">
              <a:spcBef>
                <a:spcPts val="0"/>
              </a:spcBef>
              <a:spcAft>
                <a:spcPts val="0"/>
              </a:spcAft>
              <a:buClr>
                <a:schemeClr val="accent1"/>
              </a:buClr>
              <a:buSzPts val="1800"/>
              <a:buNone/>
              <a:defRPr sz="1800">
                <a:solidFill>
                  <a:schemeClr val="accent1"/>
                </a:solidFill>
              </a:defRPr>
            </a:lvl9pPr>
          </a:lstStyle>
          <a:p/>
        </p:txBody>
      </p:sp>
      <p:sp>
        <p:nvSpPr>
          <p:cNvPr id="155" name="Google Shape;155;p14"/>
          <p:cNvSpPr txBox="1"/>
          <p:nvPr>
            <p:ph idx="1" type="subTitle"/>
          </p:nvPr>
        </p:nvSpPr>
        <p:spPr>
          <a:xfrm>
            <a:off x="833450" y="3045225"/>
            <a:ext cx="21996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56" name="Google Shape;156;p14"/>
          <p:cNvSpPr txBox="1"/>
          <p:nvPr>
            <p:ph idx="3" type="title"/>
          </p:nvPr>
        </p:nvSpPr>
        <p:spPr>
          <a:xfrm>
            <a:off x="3472200" y="2645625"/>
            <a:ext cx="2199600" cy="4689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1"/>
              </a:buClr>
              <a:buSzPts val="2000"/>
              <a:buNone/>
              <a:defRPr sz="2000"/>
            </a:lvl1pPr>
            <a:lvl2pPr lvl="1" rtl="0" algn="ctr">
              <a:spcBef>
                <a:spcPts val="0"/>
              </a:spcBef>
              <a:spcAft>
                <a:spcPts val="0"/>
              </a:spcAft>
              <a:buClr>
                <a:schemeClr val="accent1"/>
              </a:buClr>
              <a:buSzPts val="1800"/>
              <a:buNone/>
              <a:defRPr sz="1800">
                <a:solidFill>
                  <a:schemeClr val="accent1"/>
                </a:solidFill>
              </a:defRPr>
            </a:lvl2pPr>
            <a:lvl3pPr lvl="2" rtl="0" algn="ctr">
              <a:spcBef>
                <a:spcPts val="0"/>
              </a:spcBef>
              <a:spcAft>
                <a:spcPts val="0"/>
              </a:spcAft>
              <a:buClr>
                <a:schemeClr val="accent1"/>
              </a:buClr>
              <a:buSzPts val="1800"/>
              <a:buNone/>
              <a:defRPr sz="1800">
                <a:solidFill>
                  <a:schemeClr val="accent1"/>
                </a:solidFill>
              </a:defRPr>
            </a:lvl3pPr>
            <a:lvl4pPr lvl="3" rtl="0" algn="ctr">
              <a:spcBef>
                <a:spcPts val="0"/>
              </a:spcBef>
              <a:spcAft>
                <a:spcPts val="0"/>
              </a:spcAft>
              <a:buClr>
                <a:schemeClr val="accent1"/>
              </a:buClr>
              <a:buSzPts val="1800"/>
              <a:buNone/>
              <a:defRPr sz="1800">
                <a:solidFill>
                  <a:schemeClr val="accent1"/>
                </a:solidFill>
              </a:defRPr>
            </a:lvl4pPr>
            <a:lvl5pPr lvl="4" rtl="0" algn="ctr">
              <a:spcBef>
                <a:spcPts val="0"/>
              </a:spcBef>
              <a:spcAft>
                <a:spcPts val="0"/>
              </a:spcAft>
              <a:buClr>
                <a:schemeClr val="accent1"/>
              </a:buClr>
              <a:buSzPts val="1800"/>
              <a:buNone/>
              <a:defRPr sz="1800">
                <a:solidFill>
                  <a:schemeClr val="accent1"/>
                </a:solidFill>
              </a:defRPr>
            </a:lvl5pPr>
            <a:lvl6pPr lvl="5" rtl="0" algn="ctr">
              <a:spcBef>
                <a:spcPts val="0"/>
              </a:spcBef>
              <a:spcAft>
                <a:spcPts val="0"/>
              </a:spcAft>
              <a:buClr>
                <a:schemeClr val="accent1"/>
              </a:buClr>
              <a:buSzPts val="1800"/>
              <a:buNone/>
              <a:defRPr sz="1800">
                <a:solidFill>
                  <a:schemeClr val="accent1"/>
                </a:solidFill>
              </a:defRPr>
            </a:lvl6pPr>
            <a:lvl7pPr lvl="6" rtl="0" algn="ctr">
              <a:spcBef>
                <a:spcPts val="0"/>
              </a:spcBef>
              <a:spcAft>
                <a:spcPts val="0"/>
              </a:spcAft>
              <a:buClr>
                <a:schemeClr val="accent1"/>
              </a:buClr>
              <a:buSzPts val="1800"/>
              <a:buNone/>
              <a:defRPr sz="1800">
                <a:solidFill>
                  <a:schemeClr val="accent1"/>
                </a:solidFill>
              </a:defRPr>
            </a:lvl7pPr>
            <a:lvl8pPr lvl="7" rtl="0" algn="ctr">
              <a:spcBef>
                <a:spcPts val="0"/>
              </a:spcBef>
              <a:spcAft>
                <a:spcPts val="0"/>
              </a:spcAft>
              <a:buClr>
                <a:schemeClr val="accent1"/>
              </a:buClr>
              <a:buSzPts val="1800"/>
              <a:buNone/>
              <a:defRPr sz="1800">
                <a:solidFill>
                  <a:schemeClr val="accent1"/>
                </a:solidFill>
              </a:defRPr>
            </a:lvl8pPr>
            <a:lvl9pPr lvl="8" rtl="0" algn="ctr">
              <a:spcBef>
                <a:spcPts val="0"/>
              </a:spcBef>
              <a:spcAft>
                <a:spcPts val="0"/>
              </a:spcAft>
              <a:buClr>
                <a:schemeClr val="accent1"/>
              </a:buClr>
              <a:buSzPts val="1800"/>
              <a:buNone/>
              <a:defRPr sz="1800">
                <a:solidFill>
                  <a:schemeClr val="accent1"/>
                </a:solidFill>
              </a:defRPr>
            </a:lvl9pPr>
          </a:lstStyle>
          <a:p/>
        </p:txBody>
      </p:sp>
      <p:sp>
        <p:nvSpPr>
          <p:cNvPr id="157" name="Google Shape;157;p14"/>
          <p:cNvSpPr txBox="1"/>
          <p:nvPr>
            <p:ph idx="4" type="subTitle"/>
          </p:nvPr>
        </p:nvSpPr>
        <p:spPr>
          <a:xfrm>
            <a:off x="3472202" y="3045225"/>
            <a:ext cx="21996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58" name="Google Shape;158;p14"/>
          <p:cNvSpPr txBox="1"/>
          <p:nvPr>
            <p:ph idx="5" type="title"/>
          </p:nvPr>
        </p:nvSpPr>
        <p:spPr>
          <a:xfrm>
            <a:off x="6110962" y="2645625"/>
            <a:ext cx="2199600" cy="4689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1"/>
              </a:buClr>
              <a:buSzPts val="2000"/>
              <a:buNone/>
              <a:defRPr sz="2000"/>
            </a:lvl1pPr>
            <a:lvl2pPr lvl="1" rtl="0" algn="ctr">
              <a:spcBef>
                <a:spcPts val="0"/>
              </a:spcBef>
              <a:spcAft>
                <a:spcPts val="0"/>
              </a:spcAft>
              <a:buClr>
                <a:schemeClr val="accent1"/>
              </a:buClr>
              <a:buSzPts val="1800"/>
              <a:buNone/>
              <a:defRPr sz="1800">
                <a:solidFill>
                  <a:schemeClr val="accent1"/>
                </a:solidFill>
              </a:defRPr>
            </a:lvl2pPr>
            <a:lvl3pPr lvl="2" rtl="0" algn="ctr">
              <a:spcBef>
                <a:spcPts val="0"/>
              </a:spcBef>
              <a:spcAft>
                <a:spcPts val="0"/>
              </a:spcAft>
              <a:buClr>
                <a:schemeClr val="accent1"/>
              </a:buClr>
              <a:buSzPts val="1800"/>
              <a:buNone/>
              <a:defRPr sz="1800">
                <a:solidFill>
                  <a:schemeClr val="accent1"/>
                </a:solidFill>
              </a:defRPr>
            </a:lvl3pPr>
            <a:lvl4pPr lvl="3" rtl="0" algn="ctr">
              <a:spcBef>
                <a:spcPts val="0"/>
              </a:spcBef>
              <a:spcAft>
                <a:spcPts val="0"/>
              </a:spcAft>
              <a:buClr>
                <a:schemeClr val="accent1"/>
              </a:buClr>
              <a:buSzPts val="1800"/>
              <a:buNone/>
              <a:defRPr sz="1800">
                <a:solidFill>
                  <a:schemeClr val="accent1"/>
                </a:solidFill>
              </a:defRPr>
            </a:lvl4pPr>
            <a:lvl5pPr lvl="4" rtl="0" algn="ctr">
              <a:spcBef>
                <a:spcPts val="0"/>
              </a:spcBef>
              <a:spcAft>
                <a:spcPts val="0"/>
              </a:spcAft>
              <a:buClr>
                <a:schemeClr val="accent1"/>
              </a:buClr>
              <a:buSzPts val="1800"/>
              <a:buNone/>
              <a:defRPr sz="1800">
                <a:solidFill>
                  <a:schemeClr val="accent1"/>
                </a:solidFill>
              </a:defRPr>
            </a:lvl5pPr>
            <a:lvl6pPr lvl="5" rtl="0" algn="ctr">
              <a:spcBef>
                <a:spcPts val="0"/>
              </a:spcBef>
              <a:spcAft>
                <a:spcPts val="0"/>
              </a:spcAft>
              <a:buClr>
                <a:schemeClr val="accent1"/>
              </a:buClr>
              <a:buSzPts val="1800"/>
              <a:buNone/>
              <a:defRPr sz="1800">
                <a:solidFill>
                  <a:schemeClr val="accent1"/>
                </a:solidFill>
              </a:defRPr>
            </a:lvl6pPr>
            <a:lvl7pPr lvl="6" rtl="0" algn="ctr">
              <a:spcBef>
                <a:spcPts val="0"/>
              </a:spcBef>
              <a:spcAft>
                <a:spcPts val="0"/>
              </a:spcAft>
              <a:buClr>
                <a:schemeClr val="accent1"/>
              </a:buClr>
              <a:buSzPts val="1800"/>
              <a:buNone/>
              <a:defRPr sz="1800">
                <a:solidFill>
                  <a:schemeClr val="accent1"/>
                </a:solidFill>
              </a:defRPr>
            </a:lvl7pPr>
            <a:lvl8pPr lvl="7" rtl="0" algn="ctr">
              <a:spcBef>
                <a:spcPts val="0"/>
              </a:spcBef>
              <a:spcAft>
                <a:spcPts val="0"/>
              </a:spcAft>
              <a:buClr>
                <a:schemeClr val="accent1"/>
              </a:buClr>
              <a:buSzPts val="1800"/>
              <a:buNone/>
              <a:defRPr sz="1800">
                <a:solidFill>
                  <a:schemeClr val="accent1"/>
                </a:solidFill>
              </a:defRPr>
            </a:lvl8pPr>
            <a:lvl9pPr lvl="8" rtl="0" algn="ctr">
              <a:spcBef>
                <a:spcPts val="0"/>
              </a:spcBef>
              <a:spcAft>
                <a:spcPts val="0"/>
              </a:spcAft>
              <a:buClr>
                <a:schemeClr val="accent1"/>
              </a:buClr>
              <a:buSzPts val="1800"/>
              <a:buNone/>
              <a:defRPr sz="1800">
                <a:solidFill>
                  <a:schemeClr val="accent1"/>
                </a:solidFill>
              </a:defRPr>
            </a:lvl9pPr>
          </a:lstStyle>
          <a:p/>
        </p:txBody>
      </p:sp>
      <p:sp>
        <p:nvSpPr>
          <p:cNvPr id="159" name="Google Shape;159;p14"/>
          <p:cNvSpPr txBox="1"/>
          <p:nvPr>
            <p:ph idx="6" type="subTitle"/>
          </p:nvPr>
        </p:nvSpPr>
        <p:spPr>
          <a:xfrm>
            <a:off x="6110954" y="3045225"/>
            <a:ext cx="21996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0" name="Google Shape;160;p14"/>
          <p:cNvSpPr/>
          <p:nvPr/>
        </p:nvSpPr>
        <p:spPr>
          <a:xfrm flipH="1" rot="1577317">
            <a:off x="7668878" y="3464303"/>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4"/>
          <p:cNvSpPr/>
          <p:nvPr/>
        </p:nvSpPr>
        <p:spPr>
          <a:xfrm flipH="1" rot="1577317">
            <a:off x="7800215" y="3629777"/>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4"/>
          <p:cNvSpPr/>
          <p:nvPr/>
        </p:nvSpPr>
        <p:spPr>
          <a:xfrm flipH="1" rot="1577317">
            <a:off x="7946150" y="3813645"/>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4"/>
          <p:cNvSpPr/>
          <p:nvPr/>
        </p:nvSpPr>
        <p:spPr>
          <a:xfrm flipH="1" rot="-9222683">
            <a:off x="-539825" y="-797705"/>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4"/>
          <p:cNvSpPr/>
          <p:nvPr/>
        </p:nvSpPr>
        <p:spPr>
          <a:xfrm flipH="1" rot="-9222683">
            <a:off x="-671161" y="-963179"/>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4"/>
          <p:cNvSpPr/>
          <p:nvPr/>
        </p:nvSpPr>
        <p:spPr>
          <a:xfrm flipH="1" rot="-9222683">
            <a:off x="-817097" y="-1147047"/>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4"/>
          <p:cNvSpPr/>
          <p:nvPr/>
        </p:nvSpPr>
        <p:spPr>
          <a:xfrm flipH="1" rot="1978372">
            <a:off x="8267768" y="-292419"/>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4"/>
          <p:cNvSpPr/>
          <p:nvPr/>
        </p:nvSpPr>
        <p:spPr>
          <a:xfrm flipH="1" rot="1978372">
            <a:off x="8382218" y="-459869"/>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4"/>
          <p:cNvSpPr/>
          <p:nvPr/>
        </p:nvSpPr>
        <p:spPr>
          <a:xfrm flipH="1" rot="1978372">
            <a:off x="8522068" y="-599744"/>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14"/>
          <p:cNvSpPr/>
          <p:nvPr/>
        </p:nvSpPr>
        <p:spPr>
          <a:xfrm flipH="1" rot="-8821628">
            <a:off x="-154982" y="4284181"/>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14"/>
          <p:cNvSpPr/>
          <p:nvPr/>
        </p:nvSpPr>
        <p:spPr>
          <a:xfrm flipH="1" rot="-8821628">
            <a:off x="-269432" y="4451631"/>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4"/>
          <p:cNvSpPr/>
          <p:nvPr/>
        </p:nvSpPr>
        <p:spPr>
          <a:xfrm flipH="1" rot="-8821628">
            <a:off x="-409282" y="4591506"/>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4">
    <p:spTree>
      <p:nvGrpSpPr>
        <p:cNvPr id="172" name="Shape 172"/>
        <p:cNvGrpSpPr/>
        <p:nvPr/>
      </p:nvGrpSpPr>
      <p:grpSpPr>
        <a:xfrm>
          <a:off x="0" y="0"/>
          <a:ext cx="0" cy="0"/>
          <a:chOff x="0" y="0"/>
          <a:chExt cx="0" cy="0"/>
        </a:xfrm>
      </p:grpSpPr>
      <p:pic>
        <p:nvPicPr>
          <p:cNvPr id="173" name="Google Shape;173;p15"/>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174" name="Google Shape;174;p15"/>
          <p:cNvSpPr txBox="1"/>
          <p:nvPr>
            <p:ph type="title"/>
          </p:nvPr>
        </p:nvSpPr>
        <p:spPr>
          <a:xfrm>
            <a:off x="720000" y="445025"/>
            <a:ext cx="7696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75" name="Google Shape;175;p15"/>
          <p:cNvSpPr txBox="1"/>
          <p:nvPr>
            <p:ph idx="2" type="ctrTitle"/>
          </p:nvPr>
        </p:nvSpPr>
        <p:spPr>
          <a:xfrm flipH="1">
            <a:off x="2145875" y="3058125"/>
            <a:ext cx="2190300" cy="577800"/>
          </a:xfrm>
          <a:prstGeom prst="rect">
            <a:avLst/>
          </a:prstGeom>
        </p:spPr>
        <p:txBody>
          <a:bodyPr anchorCtr="0" anchor="t" bIns="91425" lIns="91425" spcFirstLastPara="1" rIns="91425" wrap="square" tIns="91425">
            <a:noAutofit/>
          </a:bodyPr>
          <a:lstStyle>
            <a:lvl1pPr lvl="0" rtl="0">
              <a:spcBef>
                <a:spcPts val="0"/>
              </a:spcBef>
              <a:spcAft>
                <a:spcPts val="0"/>
              </a:spcAft>
              <a:buSzPts val="1700"/>
              <a:buNone/>
              <a:defRPr sz="2000"/>
            </a:lvl1pPr>
            <a:lvl2pPr lvl="1"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2pPr>
            <a:lvl3pPr lvl="2"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3pPr>
            <a:lvl4pPr lvl="3"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4pPr>
            <a:lvl5pPr lvl="4"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5pPr>
            <a:lvl6pPr lvl="5"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6pPr>
            <a:lvl7pPr lvl="6"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7pPr>
            <a:lvl8pPr lvl="7"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8pPr>
            <a:lvl9pPr lvl="8"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9pPr>
          </a:lstStyle>
          <a:p/>
        </p:txBody>
      </p:sp>
      <p:sp>
        <p:nvSpPr>
          <p:cNvPr id="176" name="Google Shape;176;p15"/>
          <p:cNvSpPr txBox="1"/>
          <p:nvPr>
            <p:ph idx="1" type="subTitle"/>
          </p:nvPr>
        </p:nvSpPr>
        <p:spPr>
          <a:xfrm flipH="1">
            <a:off x="2145866" y="3481750"/>
            <a:ext cx="1930800" cy="681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b="0" sz="14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177" name="Google Shape;177;p15"/>
          <p:cNvSpPr txBox="1"/>
          <p:nvPr>
            <p:ph idx="3" type="ctrTitle"/>
          </p:nvPr>
        </p:nvSpPr>
        <p:spPr>
          <a:xfrm flipH="1">
            <a:off x="5368825" y="3053925"/>
            <a:ext cx="2190300" cy="577800"/>
          </a:xfrm>
          <a:prstGeom prst="rect">
            <a:avLst/>
          </a:prstGeom>
        </p:spPr>
        <p:txBody>
          <a:bodyPr anchorCtr="0" anchor="t" bIns="91425" lIns="91425" spcFirstLastPara="1" rIns="91425" wrap="square" tIns="91425">
            <a:noAutofit/>
          </a:bodyPr>
          <a:lstStyle>
            <a:lvl1pPr lvl="0" rtl="0">
              <a:spcBef>
                <a:spcPts val="0"/>
              </a:spcBef>
              <a:spcAft>
                <a:spcPts val="0"/>
              </a:spcAft>
              <a:buSzPts val="1700"/>
              <a:buNone/>
              <a:defRPr sz="2000"/>
            </a:lvl1pPr>
            <a:lvl2pPr lvl="1"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2pPr>
            <a:lvl3pPr lvl="2"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3pPr>
            <a:lvl4pPr lvl="3"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4pPr>
            <a:lvl5pPr lvl="4"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5pPr>
            <a:lvl6pPr lvl="5"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6pPr>
            <a:lvl7pPr lvl="6"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7pPr>
            <a:lvl8pPr lvl="7"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8pPr>
            <a:lvl9pPr lvl="8"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9pPr>
          </a:lstStyle>
          <a:p/>
        </p:txBody>
      </p:sp>
      <p:sp>
        <p:nvSpPr>
          <p:cNvPr id="178" name="Google Shape;178;p15"/>
          <p:cNvSpPr txBox="1"/>
          <p:nvPr>
            <p:ph idx="4" type="subTitle"/>
          </p:nvPr>
        </p:nvSpPr>
        <p:spPr>
          <a:xfrm flipH="1">
            <a:off x="5368641" y="3477550"/>
            <a:ext cx="1930800" cy="681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b="0" sz="14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179" name="Google Shape;179;p15"/>
          <p:cNvSpPr txBox="1"/>
          <p:nvPr>
            <p:ph idx="5" type="ctrTitle"/>
          </p:nvPr>
        </p:nvSpPr>
        <p:spPr>
          <a:xfrm flipH="1">
            <a:off x="5368650" y="1430675"/>
            <a:ext cx="2190300" cy="577800"/>
          </a:xfrm>
          <a:prstGeom prst="rect">
            <a:avLst/>
          </a:prstGeom>
        </p:spPr>
        <p:txBody>
          <a:bodyPr anchorCtr="0" anchor="t" bIns="91425" lIns="91425" spcFirstLastPara="1" rIns="91425" wrap="square" tIns="91425">
            <a:noAutofit/>
          </a:bodyPr>
          <a:lstStyle>
            <a:lvl1pPr lvl="0" rtl="0">
              <a:spcBef>
                <a:spcPts val="0"/>
              </a:spcBef>
              <a:spcAft>
                <a:spcPts val="0"/>
              </a:spcAft>
              <a:buSzPts val="1700"/>
              <a:buNone/>
              <a:defRPr sz="2000"/>
            </a:lvl1pPr>
            <a:lvl2pPr lvl="1"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2pPr>
            <a:lvl3pPr lvl="2"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3pPr>
            <a:lvl4pPr lvl="3"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4pPr>
            <a:lvl5pPr lvl="4"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5pPr>
            <a:lvl6pPr lvl="5"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6pPr>
            <a:lvl7pPr lvl="6"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7pPr>
            <a:lvl8pPr lvl="7"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8pPr>
            <a:lvl9pPr lvl="8"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9pPr>
          </a:lstStyle>
          <a:p/>
        </p:txBody>
      </p:sp>
      <p:sp>
        <p:nvSpPr>
          <p:cNvPr id="180" name="Google Shape;180;p15"/>
          <p:cNvSpPr txBox="1"/>
          <p:nvPr>
            <p:ph idx="6" type="subTitle"/>
          </p:nvPr>
        </p:nvSpPr>
        <p:spPr>
          <a:xfrm flipH="1">
            <a:off x="5368641" y="1855096"/>
            <a:ext cx="1930800" cy="681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b="0" sz="14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181" name="Google Shape;181;p15"/>
          <p:cNvSpPr txBox="1"/>
          <p:nvPr>
            <p:ph idx="7" type="ctrTitle"/>
          </p:nvPr>
        </p:nvSpPr>
        <p:spPr>
          <a:xfrm flipH="1">
            <a:off x="2145874" y="1430675"/>
            <a:ext cx="2190300" cy="577800"/>
          </a:xfrm>
          <a:prstGeom prst="rect">
            <a:avLst/>
          </a:prstGeom>
        </p:spPr>
        <p:txBody>
          <a:bodyPr anchorCtr="0" anchor="t" bIns="91425" lIns="91425" spcFirstLastPara="1" rIns="91425" wrap="square" tIns="91425">
            <a:noAutofit/>
          </a:bodyPr>
          <a:lstStyle>
            <a:lvl1pPr lvl="0" rtl="0">
              <a:spcBef>
                <a:spcPts val="0"/>
              </a:spcBef>
              <a:spcAft>
                <a:spcPts val="0"/>
              </a:spcAft>
              <a:buSzPts val="1700"/>
              <a:buNone/>
              <a:defRPr sz="2000"/>
            </a:lvl1pPr>
            <a:lvl2pPr lvl="1"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2pPr>
            <a:lvl3pPr lvl="2"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3pPr>
            <a:lvl4pPr lvl="3"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4pPr>
            <a:lvl5pPr lvl="4"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5pPr>
            <a:lvl6pPr lvl="5"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6pPr>
            <a:lvl7pPr lvl="6"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7pPr>
            <a:lvl8pPr lvl="7"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8pPr>
            <a:lvl9pPr lvl="8"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9pPr>
          </a:lstStyle>
          <a:p/>
        </p:txBody>
      </p:sp>
      <p:sp>
        <p:nvSpPr>
          <p:cNvPr id="182" name="Google Shape;182;p15"/>
          <p:cNvSpPr txBox="1"/>
          <p:nvPr>
            <p:ph idx="8" type="subTitle"/>
          </p:nvPr>
        </p:nvSpPr>
        <p:spPr>
          <a:xfrm flipH="1">
            <a:off x="2145866" y="1855096"/>
            <a:ext cx="1930800" cy="681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b="0" sz="14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183" name="Google Shape;183;p15"/>
          <p:cNvSpPr/>
          <p:nvPr/>
        </p:nvSpPr>
        <p:spPr>
          <a:xfrm rot="-1577317">
            <a:off x="-770925" y="3464303"/>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15"/>
          <p:cNvSpPr/>
          <p:nvPr/>
        </p:nvSpPr>
        <p:spPr>
          <a:xfrm rot="-1577317">
            <a:off x="-902261" y="3629777"/>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15"/>
          <p:cNvSpPr/>
          <p:nvPr/>
        </p:nvSpPr>
        <p:spPr>
          <a:xfrm rot="-1577317">
            <a:off x="-1048197" y="3813645"/>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5"/>
          <p:cNvSpPr/>
          <p:nvPr/>
        </p:nvSpPr>
        <p:spPr>
          <a:xfrm rot="9222683">
            <a:off x="7437778" y="-797705"/>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5"/>
          <p:cNvSpPr/>
          <p:nvPr/>
        </p:nvSpPr>
        <p:spPr>
          <a:xfrm rot="9222683">
            <a:off x="7569115" y="-963179"/>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5"/>
          <p:cNvSpPr/>
          <p:nvPr/>
        </p:nvSpPr>
        <p:spPr>
          <a:xfrm rot="9222683">
            <a:off x="7715050" y="-1147047"/>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5"/>
          <p:cNvSpPr/>
          <p:nvPr/>
        </p:nvSpPr>
        <p:spPr>
          <a:xfrm rot="-1978372">
            <a:off x="-449335" y="-292419"/>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5"/>
          <p:cNvSpPr/>
          <p:nvPr/>
        </p:nvSpPr>
        <p:spPr>
          <a:xfrm rot="-1978372">
            <a:off x="-563785" y="-459869"/>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5"/>
          <p:cNvSpPr/>
          <p:nvPr/>
        </p:nvSpPr>
        <p:spPr>
          <a:xfrm rot="-1978372">
            <a:off x="-703635" y="-599744"/>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5"/>
          <p:cNvSpPr/>
          <p:nvPr/>
        </p:nvSpPr>
        <p:spPr>
          <a:xfrm rot="8821628">
            <a:off x="7973415" y="4284181"/>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5"/>
          <p:cNvSpPr/>
          <p:nvPr/>
        </p:nvSpPr>
        <p:spPr>
          <a:xfrm rot="8821628">
            <a:off x="8087865" y="4451631"/>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5"/>
          <p:cNvSpPr/>
          <p:nvPr/>
        </p:nvSpPr>
        <p:spPr>
          <a:xfrm rot="8821628">
            <a:off x="8227715" y="4591506"/>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5">
    <p:spTree>
      <p:nvGrpSpPr>
        <p:cNvPr id="195" name="Shape 195"/>
        <p:cNvGrpSpPr/>
        <p:nvPr/>
      </p:nvGrpSpPr>
      <p:grpSpPr>
        <a:xfrm>
          <a:off x="0" y="0"/>
          <a:ext cx="0" cy="0"/>
          <a:chOff x="0" y="0"/>
          <a:chExt cx="0" cy="0"/>
        </a:xfrm>
      </p:grpSpPr>
      <p:pic>
        <p:nvPicPr>
          <p:cNvPr id="196" name="Google Shape;196;p16"/>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197" name="Google Shape;197;p16"/>
          <p:cNvSpPr txBox="1"/>
          <p:nvPr>
            <p:ph type="title"/>
          </p:nvPr>
        </p:nvSpPr>
        <p:spPr>
          <a:xfrm>
            <a:off x="720000" y="445025"/>
            <a:ext cx="7696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98" name="Google Shape;198;p16"/>
          <p:cNvSpPr txBox="1"/>
          <p:nvPr>
            <p:ph idx="2" type="title"/>
          </p:nvPr>
        </p:nvSpPr>
        <p:spPr>
          <a:xfrm>
            <a:off x="960042" y="3589650"/>
            <a:ext cx="1946400" cy="4689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1"/>
              </a:buClr>
              <a:buSzPts val="2000"/>
              <a:buNone/>
              <a:defRPr sz="2000"/>
            </a:lvl1pPr>
            <a:lvl2pPr lvl="1" rtl="0" algn="ctr">
              <a:spcBef>
                <a:spcPts val="0"/>
              </a:spcBef>
              <a:spcAft>
                <a:spcPts val="0"/>
              </a:spcAft>
              <a:buClr>
                <a:schemeClr val="accent1"/>
              </a:buClr>
              <a:buSzPts val="1800"/>
              <a:buNone/>
              <a:defRPr sz="1800">
                <a:solidFill>
                  <a:schemeClr val="accent1"/>
                </a:solidFill>
              </a:defRPr>
            </a:lvl2pPr>
            <a:lvl3pPr lvl="2" rtl="0" algn="ctr">
              <a:spcBef>
                <a:spcPts val="0"/>
              </a:spcBef>
              <a:spcAft>
                <a:spcPts val="0"/>
              </a:spcAft>
              <a:buClr>
                <a:schemeClr val="accent1"/>
              </a:buClr>
              <a:buSzPts val="1800"/>
              <a:buNone/>
              <a:defRPr sz="1800">
                <a:solidFill>
                  <a:schemeClr val="accent1"/>
                </a:solidFill>
              </a:defRPr>
            </a:lvl3pPr>
            <a:lvl4pPr lvl="3" rtl="0" algn="ctr">
              <a:spcBef>
                <a:spcPts val="0"/>
              </a:spcBef>
              <a:spcAft>
                <a:spcPts val="0"/>
              </a:spcAft>
              <a:buClr>
                <a:schemeClr val="accent1"/>
              </a:buClr>
              <a:buSzPts val="1800"/>
              <a:buNone/>
              <a:defRPr sz="1800">
                <a:solidFill>
                  <a:schemeClr val="accent1"/>
                </a:solidFill>
              </a:defRPr>
            </a:lvl4pPr>
            <a:lvl5pPr lvl="4" rtl="0" algn="ctr">
              <a:spcBef>
                <a:spcPts val="0"/>
              </a:spcBef>
              <a:spcAft>
                <a:spcPts val="0"/>
              </a:spcAft>
              <a:buClr>
                <a:schemeClr val="accent1"/>
              </a:buClr>
              <a:buSzPts val="1800"/>
              <a:buNone/>
              <a:defRPr sz="1800">
                <a:solidFill>
                  <a:schemeClr val="accent1"/>
                </a:solidFill>
              </a:defRPr>
            </a:lvl5pPr>
            <a:lvl6pPr lvl="5" rtl="0" algn="ctr">
              <a:spcBef>
                <a:spcPts val="0"/>
              </a:spcBef>
              <a:spcAft>
                <a:spcPts val="0"/>
              </a:spcAft>
              <a:buClr>
                <a:schemeClr val="accent1"/>
              </a:buClr>
              <a:buSzPts val="1800"/>
              <a:buNone/>
              <a:defRPr sz="1800">
                <a:solidFill>
                  <a:schemeClr val="accent1"/>
                </a:solidFill>
              </a:defRPr>
            </a:lvl6pPr>
            <a:lvl7pPr lvl="6" rtl="0" algn="ctr">
              <a:spcBef>
                <a:spcPts val="0"/>
              </a:spcBef>
              <a:spcAft>
                <a:spcPts val="0"/>
              </a:spcAft>
              <a:buClr>
                <a:schemeClr val="accent1"/>
              </a:buClr>
              <a:buSzPts val="1800"/>
              <a:buNone/>
              <a:defRPr sz="1800">
                <a:solidFill>
                  <a:schemeClr val="accent1"/>
                </a:solidFill>
              </a:defRPr>
            </a:lvl7pPr>
            <a:lvl8pPr lvl="7" rtl="0" algn="ctr">
              <a:spcBef>
                <a:spcPts val="0"/>
              </a:spcBef>
              <a:spcAft>
                <a:spcPts val="0"/>
              </a:spcAft>
              <a:buClr>
                <a:schemeClr val="accent1"/>
              </a:buClr>
              <a:buSzPts val="1800"/>
              <a:buNone/>
              <a:defRPr sz="1800">
                <a:solidFill>
                  <a:schemeClr val="accent1"/>
                </a:solidFill>
              </a:defRPr>
            </a:lvl8pPr>
            <a:lvl9pPr lvl="8" rtl="0" algn="ctr">
              <a:spcBef>
                <a:spcPts val="0"/>
              </a:spcBef>
              <a:spcAft>
                <a:spcPts val="0"/>
              </a:spcAft>
              <a:buClr>
                <a:schemeClr val="accent1"/>
              </a:buClr>
              <a:buSzPts val="1800"/>
              <a:buNone/>
              <a:defRPr sz="1800">
                <a:solidFill>
                  <a:schemeClr val="accent1"/>
                </a:solidFill>
              </a:defRPr>
            </a:lvl9pPr>
          </a:lstStyle>
          <a:p/>
        </p:txBody>
      </p:sp>
      <p:sp>
        <p:nvSpPr>
          <p:cNvPr id="199" name="Google Shape;199;p16"/>
          <p:cNvSpPr txBox="1"/>
          <p:nvPr>
            <p:ph idx="1" type="subTitle"/>
          </p:nvPr>
        </p:nvSpPr>
        <p:spPr>
          <a:xfrm>
            <a:off x="960042" y="4008325"/>
            <a:ext cx="1946400" cy="63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00" name="Google Shape;200;p16"/>
          <p:cNvSpPr txBox="1"/>
          <p:nvPr>
            <p:ph idx="3" type="title"/>
          </p:nvPr>
        </p:nvSpPr>
        <p:spPr>
          <a:xfrm>
            <a:off x="3598800" y="3589650"/>
            <a:ext cx="1946400" cy="4689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1"/>
              </a:buClr>
              <a:buSzPts val="2000"/>
              <a:buNone/>
              <a:defRPr sz="2000"/>
            </a:lvl1pPr>
            <a:lvl2pPr lvl="1" rtl="0" algn="ctr">
              <a:spcBef>
                <a:spcPts val="0"/>
              </a:spcBef>
              <a:spcAft>
                <a:spcPts val="0"/>
              </a:spcAft>
              <a:buClr>
                <a:schemeClr val="accent1"/>
              </a:buClr>
              <a:buSzPts val="1800"/>
              <a:buNone/>
              <a:defRPr sz="1800">
                <a:solidFill>
                  <a:schemeClr val="accent1"/>
                </a:solidFill>
              </a:defRPr>
            </a:lvl2pPr>
            <a:lvl3pPr lvl="2" rtl="0" algn="ctr">
              <a:spcBef>
                <a:spcPts val="0"/>
              </a:spcBef>
              <a:spcAft>
                <a:spcPts val="0"/>
              </a:spcAft>
              <a:buClr>
                <a:schemeClr val="accent1"/>
              </a:buClr>
              <a:buSzPts val="1800"/>
              <a:buNone/>
              <a:defRPr sz="1800">
                <a:solidFill>
                  <a:schemeClr val="accent1"/>
                </a:solidFill>
              </a:defRPr>
            </a:lvl3pPr>
            <a:lvl4pPr lvl="3" rtl="0" algn="ctr">
              <a:spcBef>
                <a:spcPts val="0"/>
              </a:spcBef>
              <a:spcAft>
                <a:spcPts val="0"/>
              </a:spcAft>
              <a:buClr>
                <a:schemeClr val="accent1"/>
              </a:buClr>
              <a:buSzPts val="1800"/>
              <a:buNone/>
              <a:defRPr sz="1800">
                <a:solidFill>
                  <a:schemeClr val="accent1"/>
                </a:solidFill>
              </a:defRPr>
            </a:lvl4pPr>
            <a:lvl5pPr lvl="4" rtl="0" algn="ctr">
              <a:spcBef>
                <a:spcPts val="0"/>
              </a:spcBef>
              <a:spcAft>
                <a:spcPts val="0"/>
              </a:spcAft>
              <a:buClr>
                <a:schemeClr val="accent1"/>
              </a:buClr>
              <a:buSzPts val="1800"/>
              <a:buNone/>
              <a:defRPr sz="1800">
                <a:solidFill>
                  <a:schemeClr val="accent1"/>
                </a:solidFill>
              </a:defRPr>
            </a:lvl5pPr>
            <a:lvl6pPr lvl="5" rtl="0" algn="ctr">
              <a:spcBef>
                <a:spcPts val="0"/>
              </a:spcBef>
              <a:spcAft>
                <a:spcPts val="0"/>
              </a:spcAft>
              <a:buClr>
                <a:schemeClr val="accent1"/>
              </a:buClr>
              <a:buSzPts val="1800"/>
              <a:buNone/>
              <a:defRPr sz="1800">
                <a:solidFill>
                  <a:schemeClr val="accent1"/>
                </a:solidFill>
              </a:defRPr>
            </a:lvl6pPr>
            <a:lvl7pPr lvl="6" rtl="0" algn="ctr">
              <a:spcBef>
                <a:spcPts val="0"/>
              </a:spcBef>
              <a:spcAft>
                <a:spcPts val="0"/>
              </a:spcAft>
              <a:buClr>
                <a:schemeClr val="accent1"/>
              </a:buClr>
              <a:buSzPts val="1800"/>
              <a:buNone/>
              <a:defRPr sz="1800">
                <a:solidFill>
                  <a:schemeClr val="accent1"/>
                </a:solidFill>
              </a:defRPr>
            </a:lvl7pPr>
            <a:lvl8pPr lvl="7" rtl="0" algn="ctr">
              <a:spcBef>
                <a:spcPts val="0"/>
              </a:spcBef>
              <a:spcAft>
                <a:spcPts val="0"/>
              </a:spcAft>
              <a:buClr>
                <a:schemeClr val="accent1"/>
              </a:buClr>
              <a:buSzPts val="1800"/>
              <a:buNone/>
              <a:defRPr sz="1800">
                <a:solidFill>
                  <a:schemeClr val="accent1"/>
                </a:solidFill>
              </a:defRPr>
            </a:lvl8pPr>
            <a:lvl9pPr lvl="8" rtl="0" algn="ctr">
              <a:spcBef>
                <a:spcPts val="0"/>
              </a:spcBef>
              <a:spcAft>
                <a:spcPts val="0"/>
              </a:spcAft>
              <a:buClr>
                <a:schemeClr val="accent1"/>
              </a:buClr>
              <a:buSzPts val="1800"/>
              <a:buNone/>
              <a:defRPr sz="1800">
                <a:solidFill>
                  <a:schemeClr val="accent1"/>
                </a:solidFill>
              </a:defRPr>
            </a:lvl9pPr>
          </a:lstStyle>
          <a:p/>
        </p:txBody>
      </p:sp>
      <p:sp>
        <p:nvSpPr>
          <p:cNvPr id="201" name="Google Shape;201;p16"/>
          <p:cNvSpPr txBox="1"/>
          <p:nvPr>
            <p:ph idx="4" type="subTitle"/>
          </p:nvPr>
        </p:nvSpPr>
        <p:spPr>
          <a:xfrm>
            <a:off x="3598800" y="4008325"/>
            <a:ext cx="1946400" cy="63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02" name="Google Shape;202;p16"/>
          <p:cNvSpPr txBox="1"/>
          <p:nvPr>
            <p:ph idx="5" type="title"/>
          </p:nvPr>
        </p:nvSpPr>
        <p:spPr>
          <a:xfrm>
            <a:off x="6237564" y="3589650"/>
            <a:ext cx="1946400" cy="4689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1"/>
              </a:buClr>
              <a:buSzPts val="2000"/>
              <a:buNone/>
              <a:defRPr sz="2000"/>
            </a:lvl1pPr>
            <a:lvl2pPr lvl="1" rtl="0" algn="ctr">
              <a:spcBef>
                <a:spcPts val="0"/>
              </a:spcBef>
              <a:spcAft>
                <a:spcPts val="0"/>
              </a:spcAft>
              <a:buClr>
                <a:schemeClr val="accent1"/>
              </a:buClr>
              <a:buSzPts val="1800"/>
              <a:buNone/>
              <a:defRPr sz="1800">
                <a:solidFill>
                  <a:schemeClr val="accent1"/>
                </a:solidFill>
              </a:defRPr>
            </a:lvl2pPr>
            <a:lvl3pPr lvl="2" rtl="0" algn="ctr">
              <a:spcBef>
                <a:spcPts val="0"/>
              </a:spcBef>
              <a:spcAft>
                <a:spcPts val="0"/>
              </a:spcAft>
              <a:buClr>
                <a:schemeClr val="accent1"/>
              </a:buClr>
              <a:buSzPts val="1800"/>
              <a:buNone/>
              <a:defRPr sz="1800">
                <a:solidFill>
                  <a:schemeClr val="accent1"/>
                </a:solidFill>
              </a:defRPr>
            </a:lvl3pPr>
            <a:lvl4pPr lvl="3" rtl="0" algn="ctr">
              <a:spcBef>
                <a:spcPts val="0"/>
              </a:spcBef>
              <a:spcAft>
                <a:spcPts val="0"/>
              </a:spcAft>
              <a:buClr>
                <a:schemeClr val="accent1"/>
              </a:buClr>
              <a:buSzPts val="1800"/>
              <a:buNone/>
              <a:defRPr sz="1800">
                <a:solidFill>
                  <a:schemeClr val="accent1"/>
                </a:solidFill>
              </a:defRPr>
            </a:lvl4pPr>
            <a:lvl5pPr lvl="4" rtl="0" algn="ctr">
              <a:spcBef>
                <a:spcPts val="0"/>
              </a:spcBef>
              <a:spcAft>
                <a:spcPts val="0"/>
              </a:spcAft>
              <a:buClr>
                <a:schemeClr val="accent1"/>
              </a:buClr>
              <a:buSzPts val="1800"/>
              <a:buNone/>
              <a:defRPr sz="1800">
                <a:solidFill>
                  <a:schemeClr val="accent1"/>
                </a:solidFill>
              </a:defRPr>
            </a:lvl5pPr>
            <a:lvl6pPr lvl="5" rtl="0" algn="ctr">
              <a:spcBef>
                <a:spcPts val="0"/>
              </a:spcBef>
              <a:spcAft>
                <a:spcPts val="0"/>
              </a:spcAft>
              <a:buClr>
                <a:schemeClr val="accent1"/>
              </a:buClr>
              <a:buSzPts val="1800"/>
              <a:buNone/>
              <a:defRPr sz="1800">
                <a:solidFill>
                  <a:schemeClr val="accent1"/>
                </a:solidFill>
              </a:defRPr>
            </a:lvl6pPr>
            <a:lvl7pPr lvl="6" rtl="0" algn="ctr">
              <a:spcBef>
                <a:spcPts val="0"/>
              </a:spcBef>
              <a:spcAft>
                <a:spcPts val="0"/>
              </a:spcAft>
              <a:buClr>
                <a:schemeClr val="accent1"/>
              </a:buClr>
              <a:buSzPts val="1800"/>
              <a:buNone/>
              <a:defRPr sz="1800">
                <a:solidFill>
                  <a:schemeClr val="accent1"/>
                </a:solidFill>
              </a:defRPr>
            </a:lvl7pPr>
            <a:lvl8pPr lvl="7" rtl="0" algn="ctr">
              <a:spcBef>
                <a:spcPts val="0"/>
              </a:spcBef>
              <a:spcAft>
                <a:spcPts val="0"/>
              </a:spcAft>
              <a:buClr>
                <a:schemeClr val="accent1"/>
              </a:buClr>
              <a:buSzPts val="1800"/>
              <a:buNone/>
              <a:defRPr sz="1800">
                <a:solidFill>
                  <a:schemeClr val="accent1"/>
                </a:solidFill>
              </a:defRPr>
            </a:lvl8pPr>
            <a:lvl9pPr lvl="8" rtl="0" algn="ctr">
              <a:spcBef>
                <a:spcPts val="0"/>
              </a:spcBef>
              <a:spcAft>
                <a:spcPts val="0"/>
              </a:spcAft>
              <a:buClr>
                <a:schemeClr val="accent1"/>
              </a:buClr>
              <a:buSzPts val="1800"/>
              <a:buNone/>
              <a:defRPr sz="1800">
                <a:solidFill>
                  <a:schemeClr val="accent1"/>
                </a:solidFill>
              </a:defRPr>
            </a:lvl9pPr>
          </a:lstStyle>
          <a:p/>
        </p:txBody>
      </p:sp>
      <p:sp>
        <p:nvSpPr>
          <p:cNvPr id="203" name="Google Shape;203;p16"/>
          <p:cNvSpPr txBox="1"/>
          <p:nvPr>
            <p:ph idx="6" type="subTitle"/>
          </p:nvPr>
        </p:nvSpPr>
        <p:spPr>
          <a:xfrm>
            <a:off x="6237564" y="4008325"/>
            <a:ext cx="1946400" cy="63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04" name="Google Shape;204;p16"/>
          <p:cNvSpPr txBox="1"/>
          <p:nvPr>
            <p:ph idx="7" type="title"/>
          </p:nvPr>
        </p:nvSpPr>
        <p:spPr>
          <a:xfrm>
            <a:off x="960030" y="1804900"/>
            <a:ext cx="1946400" cy="4689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1"/>
              </a:buClr>
              <a:buSzPts val="2000"/>
              <a:buNone/>
              <a:defRPr sz="2000"/>
            </a:lvl1pPr>
            <a:lvl2pPr lvl="1" rtl="0" algn="ctr">
              <a:spcBef>
                <a:spcPts val="0"/>
              </a:spcBef>
              <a:spcAft>
                <a:spcPts val="0"/>
              </a:spcAft>
              <a:buClr>
                <a:schemeClr val="accent1"/>
              </a:buClr>
              <a:buSzPts val="1800"/>
              <a:buNone/>
              <a:defRPr sz="1800">
                <a:solidFill>
                  <a:schemeClr val="accent1"/>
                </a:solidFill>
              </a:defRPr>
            </a:lvl2pPr>
            <a:lvl3pPr lvl="2" rtl="0" algn="ctr">
              <a:spcBef>
                <a:spcPts val="0"/>
              </a:spcBef>
              <a:spcAft>
                <a:spcPts val="0"/>
              </a:spcAft>
              <a:buClr>
                <a:schemeClr val="accent1"/>
              </a:buClr>
              <a:buSzPts val="1800"/>
              <a:buNone/>
              <a:defRPr sz="1800">
                <a:solidFill>
                  <a:schemeClr val="accent1"/>
                </a:solidFill>
              </a:defRPr>
            </a:lvl3pPr>
            <a:lvl4pPr lvl="3" rtl="0" algn="ctr">
              <a:spcBef>
                <a:spcPts val="0"/>
              </a:spcBef>
              <a:spcAft>
                <a:spcPts val="0"/>
              </a:spcAft>
              <a:buClr>
                <a:schemeClr val="accent1"/>
              </a:buClr>
              <a:buSzPts val="1800"/>
              <a:buNone/>
              <a:defRPr sz="1800">
                <a:solidFill>
                  <a:schemeClr val="accent1"/>
                </a:solidFill>
              </a:defRPr>
            </a:lvl4pPr>
            <a:lvl5pPr lvl="4" rtl="0" algn="ctr">
              <a:spcBef>
                <a:spcPts val="0"/>
              </a:spcBef>
              <a:spcAft>
                <a:spcPts val="0"/>
              </a:spcAft>
              <a:buClr>
                <a:schemeClr val="accent1"/>
              </a:buClr>
              <a:buSzPts val="1800"/>
              <a:buNone/>
              <a:defRPr sz="1800">
                <a:solidFill>
                  <a:schemeClr val="accent1"/>
                </a:solidFill>
              </a:defRPr>
            </a:lvl5pPr>
            <a:lvl6pPr lvl="5" rtl="0" algn="ctr">
              <a:spcBef>
                <a:spcPts val="0"/>
              </a:spcBef>
              <a:spcAft>
                <a:spcPts val="0"/>
              </a:spcAft>
              <a:buClr>
                <a:schemeClr val="accent1"/>
              </a:buClr>
              <a:buSzPts val="1800"/>
              <a:buNone/>
              <a:defRPr sz="1800">
                <a:solidFill>
                  <a:schemeClr val="accent1"/>
                </a:solidFill>
              </a:defRPr>
            </a:lvl6pPr>
            <a:lvl7pPr lvl="6" rtl="0" algn="ctr">
              <a:spcBef>
                <a:spcPts val="0"/>
              </a:spcBef>
              <a:spcAft>
                <a:spcPts val="0"/>
              </a:spcAft>
              <a:buClr>
                <a:schemeClr val="accent1"/>
              </a:buClr>
              <a:buSzPts val="1800"/>
              <a:buNone/>
              <a:defRPr sz="1800">
                <a:solidFill>
                  <a:schemeClr val="accent1"/>
                </a:solidFill>
              </a:defRPr>
            </a:lvl7pPr>
            <a:lvl8pPr lvl="7" rtl="0" algn="ctr">
              <a:spcBef>
                <a:spcPts val="0"/>
              </a:spcBef>
              <a:spcAft>
                <a:spcPts val="0"/>
              </a:spcAft>
              <a:buClr>
                <a:schemeClr val="accent1"/>
              </a:buClr>
              <a:buSzPts val="1800"/>
              <a:buNone/>
              <a:defRPr sz="1800">
                <a:solidFill>
                  <a:schemeClr val="accent1"/>
                </a:solidFill>
              </a:defRPr>
            </a:lvl8pPr>
            <a:lvl9pPr lvl="8" rtl="0" algn="ctr">
              <a:spcBef>
                <a:spcPts val="0"/>
              </a:spcBef>
              <a:spcAft>
                <a:spcPts val="0"/>
              </a:spcAft>
              <a:buClr>
                <a:schemeClr val="accent1"/>
              </a:buClr>
              <a:buSzPts val="1800"/>
              <a:buNone/>
              <a:defRPr sz="1800">
                <a:solidFill>
                  <a:schemeClr val="accent1"/>
                </a:solidFill>
              </a:defRPr>
            </a:lvl9pPr>
          </a:lstStyle>
          <a:p/>
        </p:txBody>
      </p:sp>
      <p:sp>
        <p:nvSpPr>
          <p:cNvPr id="205" name="Google Shape;205;p16"/>
          <p:cNvSpPr txBox="1"/>
          <p:nvPr>
            <p:ph idx="8" type="subTitle"/>
          </p:nvPr>
        </p:nvSpPr>
        <p:spPr>
          <a:xfrm>
            <a:off x="960030" y="2223575"/>
            <a:ext cx="1946400" cy="63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06" name="Google Shape;206;p16"/>
          <p:cNvSpPr txBox="1"/>
          <p:nvPr>
            <p:ph idx="9" type="title"/>
          </p:nvPr>
        </p:nvSpPr>
        <p:spPr>
          <a:xfrm>
            <a:off x="3598800" y="1804900"/>
            <a:ext cx="1946400" cy="4689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1"/>
              </a:buClr>
              <a:buSzPts val="2000"/>
              <a:buNone/>
              <a:defRPr sz="2000"/>
            </a:lvl1pPr>
            <a:lvl2pPr lvl="1" rtl="0" algn="ctr">
              <a:spcBef>
                <a:spcPts val="0"/>
              </a:spcBef>
              <a:spcAft>
                <a:spcPts val="0"/>
              </a:spcAft>
              <a:buClr>
                <a:schemeClr val="accent1"/>
              </a:buClr>
              <a:buSzPts val="1800"/>
              <a:buNone/>
              <a:defRPr sz="1800">
                <a:solidFill>
                  <a:schemeClr val="accent1"/>
                </a:solidFill>
              </a:defRPr>
            </a:lvl2pPr>
            <a:lvl3pPr lvl="2" rtl="0" algn="ctr">
              <a:spcBef>
                <a:spcPts val="0"/>
              </a:spcBef>
              <a:spcAft>
                <a:spcPts val="0"/>
              </a:spcAft>
              <a:buClr>
                <a:schemeClr val="accent1"/>
              </a:buClr>
              <a:buSzPts val="1800"/>
              <a:buNone/>
              <a:defRPr sz="1800">
                <a:solidFill>
                  <a:schemeClr val="accent1"/>
                </a:solidFill>
              </a:defRPr>
            </a:lvl3pPr>
            <a:lvl4pPr lvl="3" rtl="0" algn="ctr">
              <a:spcBef>
                <a:spcPts val="0"/>
              </a:spcBef>
              <a:spcAft>
                <a:spcPts val="0"/>
              </a:spcAft>
              <a:buClr>
                <a:schemeClr val="accent1"/>
              </a:buClr>
              <a:buSzPts val="1800"/>
              <a:buNone/>
              <a:defRPr sz="1800">
                <a:solidFill>
                  <a:schemeClr val="accent1"/>
                </a:solidFill>
              </a:defRPr>
            </a:lvl4pPr>
            <a:lvl5pPr lvl="4" rtl="0" algn="ctr">
              <a:spcBef>
                <a:spcPts val="0"/>
              </a:spcBef>
              <a:spcAft>
                <a:spcPts val="0"/>
              </a:spcAft>
              <a:buClr>
                <a:schemeClr val="accent1"/>
              </a:buClr>
              <a:buSzPts val="1800"/>
              <a:buNone/>
              <a:defRPr sz="1800">
                <a:solidFill>
                  <a:schemeClr val="accent1"/>
                </a:solidFill>
              </a:defRPr>
            </a:lvl5pPr>
            <a:lvl6pPr lvl="5" rtl="0" algn="ctr">
              <a:spcBef>
                <a:spcPts val="0"/>
              </a:spcBef>
              <a:spcAft>
                <a:spcPts val="0"/>
              </a:spcAft>
              <a:buClr>
                <a:schemeClr val="accent1"/>
              </a:buClr>
              <a:buSzPts val="1800"/>
              <a:buNone/>
              <a:defRPr sz="1800">
                <a:solidFill>
                  <a:schemeClr val="accent1"/>
                </a:solidFill>
              </a:defRPr>
            </a:lvl6pPr>
            <a:lvl7pPr lvl="6" rtl="0" algn="ctr">
              <a:spcBef>
                <a:spcPts val="0"/>
              </a:spcBef>
              <a:spcAft>
                <a:spcPts val="0"/>
              </a:spcAft>
              <a:buClr>
                <a:schemeClr val="accent1"/>
              </a:buClr>
              <a:buSzPts val="1800"/>
              <a:buNone/>
              <a:defRPr sz="1800">
                <a:solidFill>
                  <a:schemeClr val="accent1"/>
                </a:solidFill>
              </a:defRPr>
            </a:lvl7pPr>
            <a:lvl8pPr lvl="7" rtl="0" algn="ctr">
              <a:spcBef>
                <a:spcPts val="0"/>
              </a:spcBef>
              <a:spcAft>
                <a:spcPts val="0"/>
              </a:spcAft>
              <a:buClr>
                <a:schemeClr val="accent1"/>
              </a:buClr>
              <a:buSzPts val="1800"/>
              <a:buNone/>
              <a:defRPr sz="1800">
                <a:solidFill>
                  <a:schemeClr val="accent1"/>
                </a:solidFill>
              </a:defRPr>
            </a:lvl8pPr>
            <a:lvl9pPr lvl="8" rtl="0" algn="ctr">
              <a:spcBef>
                <a:spcPts val="0"/>
              </a:spcBef>
              <a:spcAft>
                <a:spcPts val="0"/>
              </a:spcAft>
              <a:buClr>
                <a:schemeClr val="accent1"/>
              </a:buClr>
              <a:buSzPts val="1800"/>
              <a:buNone/>
              <a:defRPr sz="1800">
                <a:solidFill>
                  <a:schemeClr val="accent1"/>
                </a:solidFill>
              </a:defRPr>
            </a:lvl9pPr>
          </a:lstStyle>
          <a:p/>
        </p:txBody>
      </p:sp>
      <p:sp>
        <p:nvSpPr>
          <p:cNvPr id="207" name="Google Shape;207;p16"/>
          <p:cNvSpPr txBox="1"/>
          <p:nvPr>
            <p:ph idx="13" type="subTitle"/>
          </p:nvPr>
        </p:nvSpPr>
        <p:spPr>
          <a:xfrm>
            <a:off x="3598800" y="2223575"/>
            <a:ext cx="1946400" cy="63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08" name="Google Shape;208;p16"/>
          <p:cNvSpPr txBox="1"/>
          <p:nvPr>
            <p:ph idx="14" type="title"/>
          </p:nvPr>
        </p:nvSpPr>
        <p:spPr>
          <a:xfrm>
            <a:off x="6237569" y="1804900"/>
            <a:ext cx="1946400" cy="4689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1"/>
              </a:buClr>
              <a:buSzPts val="2000"/>
              <a:buNone/>
              <a:defRPr sz="2000"/>
            </a:lvl1pPr>
            <a:lvl2pPr lvl="1" rtl="0" algn="ctr">
              <a:spcBef>
                <a:spcPts val="0"/>
              </a:spcBef>
              <a:spcAft>
                <a:spcPts val="0"/>
              </a:spcAft>
              <a:buClr>
                <a:schemeClr val="accent1"/>
              </a:buClr>
              <a:buSzPts val="1800"/>
              <a:buNone/>
              <a:defRPr sz="1800">
                <a:solidFill>
                  <a:schemeClr val="accent1"/>
                </a:solidFill>
              </a:defRPr>
            </a:lvl2pPr>
            <a:lvl3pPr lvl="2" rtl="0" algn="ctr">
              <a:spcBef>
                <a:spcPts val="0"/>
              </a:spcBef>
              <a:spcAft>
                <a:spcPts val="0"/>
              </a:spcAft>
              <a:buClr>
                <a:schemeClr val="accent1"/>
              </a:buClr>
              <a:buSzPts val="1800"/>
              <a:buNone/>
              <a:defRPr sz="1800">
                <a:solidFill>
                  <a:schemeClr val="accent1"/>
                </a:solidFill>
              </a:defRPr>
            </a:lvl3pPr>
            <a:lvl4pPr lvl="3" rtl="0" algn="ctr">
              <a:spcBef>
                <a:spcPts val="0"/>
              </a:spcBef>
              <a:spcAft>
                <a:spcPts val="0"/>
              </a:spcAft>
              <a:buClr>
                <a:schemeClr val="accent1"/>
              </a:buClr>
              <a:buSzPts val="1800"/>
              <a:buNone/>
              <a:defRPr sz="1800">
                <a:solidFill>
                  <a:schemeClr val="accent1"/>
                </a:solidFill>
              </a:defRPr>
            </a:lvl4pPr>
            <a:lvl5pPr lvl="4" rtl="0" algn="ctr">
              <a:spcBef>
                <a:spcPts val="0"/>
              </a:spcBef>
              <a:spcAft>
                <a:spcPts val="0"/>
              </a:spcAft>
              <a:buClr>
                <a:schemeClr val="accent1"/>
              </a:buClr>
              <a:buSzPts val="1800"/>
              <a:buNone/>
              <a:defRPr sz="1800">
                <a:solidFill>
                  <a:schemeClr val="accent1"/>
                </a:solidFill>
              </a:defRPr>
            </a:lvl5pPr>
            <a:lvl6pPr lvl="5" rtl="0" algn="ctr">
              <a:spcBef>
                <a:spcPts val="0"/>
              </a:spcBef>
              <a:spcAft>
                <a:spcPts val="0"/>
              </a:spcAft>
              <a:buClr>
                <a:schemeClr val="accent1"/>
              </a:buClr>
              <a:buSzPts val="1800"/>
              <a:buNone/>
              <a:defRPr sz="1800">
                <a:solidFill>
                  <a:schemeClr val="accent1"/>
                </a:solidFill>
              </a:defRPr>
            </a:lvl6pPr>
            <a:lvl7pPr lvl="6" rtl="0" algn="ctr">
              <a:spcBef>
                <a:spcPts val="0"/>
              </a:spcBef>
              <a:spcAft>
                <a:spcPts val="0"/>
              </a:spcAft>
              <a:buClr>
                <a:schemeClr val="accent1"/>
              </a:buClr>
              <a:buSzPts val="1800"/>
              <a:buNone/>
              <a:defRPr sz="1800">
                <a:solidFill>
                  <a:schemeClr val="accent1"/>
                </a:solidFill>
              </a:defRPr>
            </a:lvl7pPr>
            <a:lvl8pPr lvl="7" rtl="0" algn="ctr">
              <a:spcBef>
                <a:spcPts val="0"/>
              </a:spcBef>
              <a:spcAft>
                <a:spcPts val="0"/>
              </a:spcAft>
              <a:buClr>
                <a:schemeClr val="accent1"/>
              </a:buClr>
              <a:buSzPts val="1800"/>
              <a:buNone/>
              <a:defRPr sz="1800">
                <a:solidFill>
                  <a:schemeClr val="accent1"/>
                </a:solidFill>
              </a:defRPr>
            </a:lvl8pPr>
            <a:lvl9pPr lvl="8" rtl="0" algn="ctr">
              <a:spcBef>
                <a:spcPts val="0"/>
              </a:spcBef>
              <a:spcAft>
                <a:spcPts val="0"/>
              </a:spcAft>
              <a:buClr>
                <a:schemeClr val="accent1"/>
              </a:buClr>
              <a:buSzPts val="1800"/>
              <a:buNone/>
              <a:defRPr sz="1800">
                <a:solidFill>
                  <a:schemeClr val="accent1"/>
                </a:solidFill>
              </a:defRPr>
            </a:lvl9pPr>
          </a:lstStyle>
          <a:p/>
        </p:txBody>
      </p:sp>
      <p:sp>
        <p:nvSpPr>
          <p:cNvPr id="209" name="Google Shape;209;p16"/>
          <p:cNvSpPr txBox="1"/>
          <p:nvPr>
            <p:ph idx="15" type="subTitle"/>
          </p:nvPr>
        </p:nvSpPr>
        <p:spPr>
          <a:xfrm>
            <a:off x="6237569" y="2223575"/>
            <a:ext cx="1946400" cy="63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10" name="Google Shape;210;p16"/>
          <p:cNvSpPr/>
          <p:nvPr/>
        </p:nvSpPr>
        <p:spPr>
          <a:xfrm>
            <a:off x="-421100" y="-166425"/>
            <a:ext cx="1894650" cy="1722975"/>
          </a:xfrm>
          <a:custGeom>
            <a:rect b="b" l="l" r="r" t="t"/>
            <a:pathLst>
              <a:path extrusionOk="0" h="68919" w="75786">
                <a:moveTo>
                  <a:pt x="75786" y="0"/>
                </a:moveTo>
                <a:cubicBezTo>
                  <a:pt x="68054" y="0"/>
                  <a:pt x="59592" y="1465"/>
                  <a:pt x="53406" y="6104"/>
                </a:cubicBezTo>
                <a:cubicBezTo>
                  <a:pt x="48923" y="9466"/>
                  <a:pt x="52126" y="17318"/>
                  <a:pt x="50354" y="22634"/>
                </a:cubicBezTo>
                <a:cubicBezTo>
                  <a:pt x="48520" y="28136"/>
                  <a:pt x="40440" y="28951"/>
                  <a:pt x="36621" y="33315"/>
                </a:cubicBezTo>
                <a:cubicBezTo>
                  <a:pt x="31262" y="39439"/>
                  <a:pt x="40518" y="50584"/>
                  <a:pt x="36621" y="57729"/>
                </a:cubicBezTo>
                <a:cubicBezTo>
                  <a:pt x="32880" y="64589"/>
                  <a:pt x="23836" y="68919"/>
                  <a:pt x="16022" y="68919"/>
                </a:cubicBezTo>
                <a:cubicBezTo>
                  <a:pt x="10601" y="68919"/>
                  <a:pt x="5421" y="66122"/>
                  <a:pt x="0" y="66122"/>
                </a:cubicBezTo>
              </a:path>
            </a:pathLst>
          </a:custGeom>
          <a:noFill/>
          <a:ln cap="flat" cmpd="sng" w="28575">
            <a:solidFill>
              <a:schemeClr val="accent3"/>
            </a:solidFill>
            <a:prstDash val="solid"/>
            <a:round/>
            <a:headEnd len="med" w="med" type="none"/>
            <a:tailEnd len="med" w="med" type="none"/>
          </a:ln>
        </p:spPr>
      </p:sp>
      <p:sp>
        <p:nvSpPr>
          <p:cNvPr id="211" name="Google Shape;211;p16"/>
          <p:cNvSpPr/>
          <p:nvPr/>
        </p:nvSpPr>
        <p:spPr>
          <a:xfrm>
            <a:off x="-611850" y="-323487"/>
            <a:ext cx="1894650" cy="1722975"/>
          </a:xfrm>
          <a:custGeom>
            <a:rect b="b" l="l" r="r" t="t"/>
            <a:pathLst>
              <a:path extrusionOk="0" h="68919" w="75786">
                <a:moveTo>
                  <a:pt x="75786" y="0"/>
                </a:moveTo>
                <a:cubicBezTo>
                  <a:pt x="68054" y="0"/>
                  <a:pt x="59592" y="1465"/>
                  <a:pt x="53406" y="6104"/>
                </a:cubicBezTo>
                <a:cubicBezTo>
                  <a:pt x="48923" y="9466"/>
                  <a:pt x="52126" y="17318"/>
                  <a:pt x="50354" y="22634"/>
                </a:cubicBezTo>
                <a:cubicBezTo>
                  <a:pt x="48520" y="28136"/>
                  <a:pt x="40440" y="28951"/>
                  <a:pt x="36621" y="33315"/>
                </a:cubicBezTo>
                <a:cubicBezTo>
                  <a:pt x="31262" y="39439"/>
                  <a:pt x="40518" y="50584"/>
                  <a:pt x="36621" y="57729"/>
                </a:cubicBezTo>
                <a:cubicBezTo>
                  <a:pt x="32880" y="64589"/>
                  <a:pt x="23836" y="68919"/>
                  <a:pt x="16022" y="68919"/>
                </a:cubicBezTo>
                <a:cubicBezTo>
                  <a:pt x="10601" y="68919"/>
                  <a:pt x="5421" y="66122"/>
                  <a:pt x="0" y="66122"/>
                </a:cubicBezTo>
              </a:path>
            </a:pathLst>
          </a:custGeom>
          <a:noFill/>
          <a:ln cap="flat" cmpd="sng" w="19050">
            <a:solidFill>
              <a:schemeClr val="accent3"/>
            </a:solidFill>
            <a:prstDash val="solid"/>
            <a:round/>
            <a:headEnd len="med" w="med" type="none"/>
            <a:tailEnd len="med" w="med" type="none"/>
          </a:ln>
        </p:spPr>
      </p:sp>
      <p:sp>
        <p:nvSpPr>
          <p:cNvPr id="212" name="Google Shape;212;p16"/>
          <p:cNvSpPr/>
          <p:nvPr/>
        </p:nvSpPr>
        <p:spPr>
          <a:xfrm>
            <a:off x="-799075" y="-427100"/>
            <a:ext cx="1894650" cy="1722975"/>
          </a:xfrm>
          <a:custGeom>
            <a:rect b="b" l="l" r="r" t="t"/>
            <a:pathLst>
              <a:path extrusionOk="0" h="68919" w="75786">
                <a:moveTo>
                  <a:pt x="75786" y="0"/>
                </a:moveTo>
                <a:cubicBezTo>
                  <a:pt x="68054" y="0"/>
                  <a:pt x="59592" y="1465"/>
                  <a:pt x="53406" y="6104"/>
                </a:cubicBezTo>
                <a:cubicBezTo>
                  <a:pt x="48923" y="9466"/>
                  <a:pt x="52126" y="17318"/>
                  <a:pt x="50354" y="22634"/>
                </a:cubicBezTo>
                <a:cubicBezTo>
                  <a:pt x="48520" y="28136"/>
                  <a:pt x="40440" y="28951"/>
                  <a:pt x="36621" y="33315"/>
                </a:cubicBezTo>
                <a:cubicBezTo>
                  <a:pt x="31262" y="39439"/>
                  <a:pt x="40518" y="50584"/>
                  <a:pt x="36621" y="57729"/>
                </a:cubicBezTo>
                <a:cubicBezTo>
                  <a:pt x="32880" y="64589"/>
                  <a:pt x="23836" y="68919"/>
                  <a:pt x="16022" y="68919"/>
                </a:cubicBezTo>
                <a:cubicBezTo>
                  <a:pt x="10601" y="68919"/>
                  <a:pt x="5421" y="66122"/>
                  <a:pt x="0" y="66122"/>
                </a:cubicBezTo>
              </a:path>
            </a:pathLst>
          </a:custGeom>
          <a:noFill/>
          <a:ln cap="flat" cmpd="sng" w="9525">
            <a:solidFill>
              <a:schemeClr val="accent3"/>
            </a:solidFill>
            <a:prstDash val="solid"/>
            <a:round/>
            <a:headEnd len="med" w="med" type="none"/>
            <a:tailEnd len="med" w="med" type="none"/>
          </a:ln>
        </p:spPr>
      </p:sp>
      <p:sp>
        <p:nvSpPr>
          <p:cNvPr id="213" name="Google Shape;213;p16"/>
          <p:cNvSpPr/>
          <p:nvPr/>
        </p:nvSpPr>
        <p:spPr>
          <a:xfrm flipH="1">
            <a:off x="7517000" y="-198200"/>
            <a:ext cx="1894650" cy="1722975"/>
          </a:xfrm>
          <a:custGeom>
            <a:rect b="b" l="l" r="r" t="t"/>
            <a:pathLst>
              <a:path extrusionOk="0" h="68919" w="75786">
                <a:moveTo>
                  <a:pt x="75786" y="0"/>
                </a:moveTo>
                <a:cubicBezTo>
                  <a:pt x="68054" y="0"/>
                  <a:pt x="59592" y="1465"/>
                  <a:pt x="53406" y="6104"/>
                </a:cubicBezTo>
                <a:cubicBezTo>
                  <a:pt x="48923" y="9466"/>
                  <a:pt x="52126" y="17318"/>
                  <a:pt x="50354" y="22634"/>
                </a:cubicBezTo>
                <a:cubicBezTo>
                  <a:pt x="48520" y="28136"/>
                  <a:pt x="40440" y="28951"/>
                  <a:pt x="36621" y="33315"/>
                </a:cubicBezTo>
                <a:cubicBezTo>
                  <a:pt x="31262" y="39439"/>
                  <a:pt x="40518" y="50584"/>
                  <a:pt x="36621" y="57729"/>
                </a:cubicBezTo>
                <a:cubicBezTo>
                  <a:pt x="32880" y="64589"/>
                  <a:pt x="23836" y="68919"/>
                  <a:pt x="16022" y="68919"/>
                </a:cubicBezTo>
                <a:cubicBezTo>
                  <a:pt x="10601" y="68919"/>
                  <a:pt x="5421" y="66122"/>
                  <a:pt x="0" y="66122"/>
                </a:cubicBezTo>
              </a:path>
            </a:pathLst>
          </a:custGeom>
          <a:noFill/>
          <a:ln cap="flat" cmpd="sng" w="28575">
            <a:solidFill>
              <a:schemeClr val="accent3"/>
            </a:solidFill>
            <a:prstDash val="solid"/>
            <a:round/>
            <a:headEnd len="med" w="med" type="none"/>
            <a:tailEnd len="med" w="med" type="none"/>
          </a:ln>
        </p:spPr>
      </p:sp>
      <p:sp>
        <p:nvSpPr>
          <p:cNvPr id="214" name="Google Shape;214;p16"/>
          <p:cNvSpPr/>
          <p:nvPr/>
        </p:nvSpPr>
        <p:spPr>
          <a:xfrm flipH="1">
            <a:off x="7745875" y="-350775"/>
            <a:ext cx="1894650" cy="1722975"/>
          </a:xfrm>
          <a:custGeom>
            <a:rect b="b" l="l" r="r" t="t"/>
            <a:pathLst>
              <a:path extrusionOk="0" h="68919" w="75786">
                <a:moveTo>
                  <a:pt x="75786" y="0"/>
                </a:moveTo>
                <a:cubicBezTo>
                  <a:pt x="68054" y="0"/>
                  <a:pt x="59592" y="1465"/>
                  <a:pt x="53406" y="6104"/>
                </a:cubicBezTo>
                <a:cubicBezTo>
                  <a:pt x="48923" y="9466"/>
                  <a:pt x="52126" y="17318"/>
                  <a:pt x="50354" y="22634"/>
                </a:cubicBezTo>
                <a:cubicBezTo>
                  <a:pt x="48520" y="28136"/>
                  <a:pt x="40440" y="28951"/>
                  <a:pt x="36621" y="33315"/>
                </a:cubicBezTo>
                <a:cubicBezTo>
                  <a:pt x="31262" y="39439"/>
                  <a:pt x="40518" y="50584"/>
                  <a:pt x="36621" y="57729"/>
                </a:cubicBezTo>
                <a:cubicBezTo>
                  <a:pt x="32880" y="64589"/>
                  <a:pt x="23836" y="68919"/>
                  <a:pt x="16022" y="68919"/>
                </a:cubicBezTo>
                <a:cubicBezTo>
                  <a:pt x="10601" y="68919"/>
                  <a:pt x="5421" y="66122"/>
                  <a:pt x="0" y="66122"/>
                </a:cubicBezTo>
              </a:path>
            </a:pathLst>
          </a:custGeom>
          <a:noFill/>
          <a:ln cap="flat" cmpd="sng" w="19050">
            <a:solidFill>
              <a:schemeClr val="accent3"/>
            </a:solidFill>
            <a:prstDash val="solid"/>
            <a:round/>
            <a:headEnd len="med" w="med" type="none"/>
            <a:tailEnd len="med" w="med" type="none"/>
          </a:ln>
        </p:spPr>
      </p:sp>
      <p:sp>
        <p:nvSpPr>
          <p:cNvPr id="215" name="Google Shape;215;p16"/>
          <p:cNvSpPr/>
          <p:nvPr/>
        </p:nvSpPr>
        <p:spPr>
          <a:xfrm flipH="1">
            <a:off x="7926750" y="-427100"/>
            <a:ext cx="1894650" cy="1722975"/>
          </a:xfrm>
          <a:custGeom>
            <a:rect b="b" l="l" r="r" t="t"/>
            <a:pathLst>
              <a:path extrusionOk="0" h="68919" w="75786">
                <a:moveTo>
                  <a:pt x="75786" y="0"/>
                </a:moveTo>
                <a:cubicBezTo>
                  <a:pt x="68054" y="0"/>
                  <a:pt x="59592" y="1465"/>
                  <a:pt x="53406" y="6104"/>
                </a:cubicBezTo>
                <a:cubicBezTo>
                  <a:pt x="48923" y="9466"/>
                  <a:pt x="52126" y="17318"/>
                  <a:pt x="50354" y="22634"/>
                </a:cubicBezTo>
                <a:cubicBezTo>
                  <a:pt x="48520" y="28136"/>
                  <a:pt x="40440" y="28951"/>
                  <a:pt x="36621" y="33315"/>
                </a:cubicBezTo>
                <a:cubicBezTo>
                  <a:pt x="31262" y="39439"/>
                  <a:pt x="40518" y="50584"/>
                  <a:pt x="36621" y="57729"/>
                </a:cubicBezTo>
                <a:cubicBezTo>
                  <a:pt x="32880" y="64589"/>
                  <a:pt x="23836" y="68919"/>
                  <a:pt x="16022" y="68919"/>
                </a:cubicBezTo>
                <a:cubicBezTo>
                  <a:pt x="10601" y="68919"/>
                  <a:pt x="5421" y="66122"/>
                  <a:pt x="0" y="66122"/>
                </a:cubicBezTo>
              </a:path>
            </a:pathLst>
          </a:custGeom>
          <a:noFill/>
          <a:ln cap="flat" cmpd="sng" w="9525">
            <a:solidFill>
              <a:schemeClr val="accent3"/>
            </a:solidFill>
            <a:prstDash val="solid"/>
            <a:round/>
            <a:headEnd len="med" w="med" type="none"/>
            <a:tailEnd len="med" w="med" type="none"/>
          </a:ln>
        </p:spPr>
      </p:sp>
      <p:sp>
        <p:nvSpPr>
          <p:cNvPr id="216" name="Google Shape;216;p16"/>
          <p:cNvSpPr/>
          <p:nvPr/>
        </p:nvSpPr>
        <p:spPr>
          <a:xfrm flipH="1" rot="-8821628">
            <a:off x="-330435" y="4353006"/>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6"/>
          <p:cNvSpPr/>
          <p:nvPr/>
        </p:nvSpPr>
        <p:spPr>
          <a:xfrm flipH="1" rot="-8821628">
            <a:off x="-444885" y="4520456"/>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6"/>
          <p:cNvSpPr/>
          <p:nvPr/>
        </p:nvSpPr>
        <p:spPr>
          <a:xfrm flipH="1" rot="-8821628">
            <a:off x="-584735" y="4660331"/>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2">
    <p:spTree>
      <p:nvGrpSpPr>
        <p:cNvPr id="219" name="Shape 219"/>
        <p:cNvGrpSpPr/>
        <p:nvPr/>
      </p:nvGrpSpPr>
      <p:grpSpPr>
        <a:xfrm>
          <a:off x="0" y="0"/>
          <a:ext cx="0" cy="0"/>
          <a:chOff x="0" y="0"/>
          <a:chExt cx="0" cy="0"/>
        </a:xfrm>
      </p:grpSpPr>
      <p:pic>
        <p:nvPicPr>
          <p:cNvPr id="220" name="Google Shape;220;p17"/>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221" name="Google Shape;221;p17"/>
          <p:cNvSpPr txBox="1"/>
          <p:nvPr>
            <p:ph idx="1" type="subTitle"/>
          </p:nvPr>
        </p:nvSpPr>
        <p:spPr>
          <a:xfrm flipH="1">
            <a:off x="2216050" y="1406200"/>
            <a:ext cx="4713900" cy="1095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700"/>
              <a:buNone/>
              <a:defRPr sz="20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222" name="Google Shape;222;p17"/>
          <p:cNvSpPr txBox="1"/>
          <p:nvPr>
            <p:ph type="ctrTitle"/>
          </p:nvPr>
        </p:nvSpPr>
        <p:spPr>
          <a:xfrm flipH="1">
            <a:off x="3055450" y="2546500"/>
            <a:ext cx="3035100" cy="448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100"/>
              <a:buNone/>
              <a:defRPr sz="2000"/>
            </a:lvl1pPr>
            <a:lvl2pPr lvl="1" rtl="0" algn="ctr">
              <a:spcBef>
                <a:spcPts val="0"/>
              </a:spcBef>
              <a:spcAft>
                <a:spcPts val="0"/>
              </a:spcAft>
              <a:buClr>
                <a:schemeClr val="dk2"/>
              </a:buClr>
              <a:buSzPts val="12000"/>
              <a:buNone/>
              <a:defRPr sz="12000">
                <a:solidFill>
                  <a:schemeClr val="dk2"/>
                </a:solidFill>
              </a:defRPr>
            </a:lvl2pPr>
            <a:lvl3pPr lvl="2" rtl="0" algn="ctr">
              <a:spcBef>
                <a:spcPts val="0"/>
              </a:spcBef>
              <a:spcAft>
                <a:spcPts val="0"/>
              </a:spcAft>
              <a:buClr>
                <a:schemeClr val="dk2"/>
              </a:buClr>
              <a:buSzPts val="12000"/>
              <a:buNone/>
              <a:defRPr sz="12000">
                <a:solidFill>
                  <a:schemeClr val="dk2"/>
                </a:solidFill>
              </a:defRPr>
            </a:lvl3pPr>
            <a:lvl4pPr lvl="3" rtl="0" algn="ctr">
              <a:spcBef>
                <a:spcPts val="0"/>
              </a:spcBef>
              <a:spcAft>
                <a:spcPts val="0"/>
              </a:spcAft>
              <a:buClr>
                <a:schemeClr val="dk2"/>
              </a:buClr>
              <a:buSzPts val="12000"/>
              <a:buNone/>
              <a:defRPr sz="12000">
                <a:solidFill>
                  <a:schemeClr val="dk2"/>
                </a:solidFill>
              </a:defRPr>
            </a:lvl4pPr>
            <a:lvl5pPr lvl="4" rtl="0" algn="ctr">
              <a:spcBef>
                <a:spcPts val="0"/>
              </a:spcBef>
              <a:spcAft>
                <a:spcPts val="0"/>
              </a:spcAft>
              <a:buClr>
                <a:schemeClr val="dk2"/>
              </a:buClr>
              <a:buSzPts val="12000"/>
              <a:buNone/>
              <a:defRPr sz="12000">
                <a:solidFill>
                  <a:schemeClr val="dk2"/>
                </a:solidFill>
              </a:defRPr>
            </a:lvl5pPr>
            <a:lvl6pPr lvl="5" rtl="0" algn="ctr">
              <a:spcBef>
                <a:spcPts val="0"/>
              </a:spcBef>
              <a:spcAft>
                <a:spcPts val="0"/>
              </a:spcAft>
              <a:buClr>
                <a:schemeClr val="dk2"/>
              </a:buClr>
              <a:buSzPts val="12000"/>
              <a:buNone/>
              <a:defRPr sz="12000">
                <a:solidFill>
                  <a:schemeClr val="dk2"/>
                </a:solidFill>
              </a:defRPr>
            </a:lvl6pPr>
            <a:lvl7pPr lvl="6" rtl="0" algn="ctr">
              <a:spcBef>
                <a:spcPts val="0"/>
              </a:spcBef>
              <a:spcAft>
                <a:spcPts val="0"/>
              </a:spcAft>
              <a:buClr>
                <a:schemeClr val="dk2"/>
              </a:buClr>
              <a:buSzPts val="12000"/>
              <a:buNone/>
              <a:defRPr sz="12000">
                <a:solidFill>
                  <a:schemeClr val="dk2"/>
                </a:solidFill>
              </a:defRPr>
            </a:lvl7pPr>
            <a:lvl8pPr lvl="7" rtl="0" algn="ctr">
              <a:spcBef>
                <a:spcPts val="0"/>
              </a:spcBef>
              <a:spcAft>
                <a:spcPts val="0"/>
              </a:spcAft>
              <a:buClr>
                <a:schemeClr val="dk2"/>
              </a:buClr>
              <a:buSzPts val="12000"/>
              <a:buNone/>
              <a:defRPr sz="12000">
                <a:solidFill>
                  <a:schemeClr val="dk2"/>
                </a:solidFill>
              </a:defRPr>
            </a:lvl8pPr>
            <a:lvl9pPr lvl="8" rtl="0" algn="ctr">
              <a:spcBef>
                <a:spcPts val="0"/>
              </a:spcBef>
              <a:spcAft>
                <a:spcPts val="0"/>
              </a:spcAft>
              <a:buClr>
                <a:schemeClr val="dk2"/>
              </a:buClr>
              <a:buSzPts val="12000"/>
              <a:buNone/>
              <a:defRPr sz="12000">
                <a:solidFill>
                  <a:schemeClr val="dk2"/>
                </a:solidFill>
              </a:defRPr>
            </a:lvl9pPr>
          </a:lstStyle>
          <a:p/>
        </p:txBody>
      </p:sp>
      <p:grpSp>
        <p:nvGrpSpPr>
          <p:cNvPr id="223" name="Google Shape;223;p17"/>
          <p:cNvGrpSpPr/>
          <p:nvPr/>
        </p:nvGrpSpPr>
        <p:grpSpPr>
          <a:xfrm>
            <a:off x="126196" y="538003"/>
            <a:ext cx="2044159" cy="3324897"/>
            <a:chOff x="526860" y="192691"/>
            <a:chExt cx="2068777" cy="3107670"/>
          </a:xfrm>
        </p:grpSpPr>
        <p:sp>
          <p:nvSpPr>
            <p:cNvPr id="224" name="Google Shape;224;p17"/>
            <p:cNvSpPr/>
            <p:nvPr/>
          </p:nvSpPr>
          <p:spPr>
            <a:xfrm>
              <a:off x="559981" y="226603"/>
              <a:ext cx="2024567" cy="3020998"/>
            </a:xfrm>
            <a:custGeom>
              <a:rect b="b" l="l" r="r" t="t"/>
              <a:pathLst>
                <a:path extrusionOk="0" h="46950" w="26835">
                  <a:moveTo>
                    <a:pt x="1" y="0"/>
                  </a:moveTo>
                  <a:lnTo>
                    <a:pt x="1" y="46949"/>
                  </a:lnTo>
                  <a:lnTo>
                    <a:pt x="26835" y="46949"/>
                  </a:lnTo>
                  <a:lnTo>
                    <a:pt x="26835" y="0"/>
                  </a:lnTo>
                  <a:close/>
                </a:path>
              </a:pathLst>
            </a:custGeom>
            <a:solidFill>
              <a:srgbClr val="FFFFFF">
                <a:alpha val="62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7"/>
            <p:cNvSpPr/>
            <p:nvPr/>
          </p:nvSpPr>
          <p:spPr>
            <a:xfrm>
              <a:off x="526860" y="192691"/>
              <a:ext cx="2068777" cy="3107670"/>
            </a:xfrm>
            <a:custGeom>
              <a:rect b="b" l="l" r="r" t="t"/>
              <a:pathLst>
                <a:path extrusionOk="0" h="48297" w="27421">
                  <a:moveTo>
                    <a:pt x="13381" y="11800"/>
                  </a:moveTo>
                  <a:lnTo>
                    <a:pt x="13381" y="24009"/>
                  </a:lnTo>
                  <a:lnTo>
                    <a:pt x="6369" y="24009"/>
                  </a:lnTo>
                  <a:lnTo>
                    <a:pt x="6369" y="11800"/>
                  </a:lnTo>
                  <a:close/>
                  <a:moveTo>
                    <a:pt x="20891" y="11829"/>
                  </a:moveTo>
                  <a:lnTo>
                    <a:pt x="20891" y="24009"/>
                  </a:lnTo>
                  <a:lnTo>
                    <a:pt x="14245" y="24009"/>
                  </a:lnTo>
                  <a:lnTo>
                    <a:pt x="14245" y="11829"/>
                  </a:lnTo>
                  <a:close/>
                  <a:moveTo>
                    <a:pt x="13381" y="24858"/>
                  </a:moveTo>
                  <a:lnTo>
                    <a:pt x="13381" y="36643"/>
                  </a:lnTo>
                  <a:lnTo>
                    <a:pt x="6369" y="36643"/>
                  </a:lnTo>
                  <a:lnTo>
                    <a:pt x="6369" y="24858"/>
                  </a:lnTo>
                  <a:close/>
                  <a:moveTo>
                    <a:pt x="20891" y="24858"/>
                  </a:moveTo>
                  <a:lnTo>
                    <a:pt x="20891" y="36643"/>
                  </a:lnTo>
                  <a:lnTo>
                    <a:pt x="14245" y="36643"/>
                  </a:lnTo>
                  <a:lnTo>
                    <a:pt x="14245" y="24858"/>
                  </a:lnTo>
                  <a:close/>
                  <a:moveTo>
                    <a:pt x="13381" y="0"/>
                  </a:moveTo>
                  <a:lnTo>
                    <a:pt x="13381" y="11580"/>
                  </a:lnTo>
                  <a:lnTo>
                    <a:pt x="6369" y="11580"/>
                  </a:lnTo>
                  <a:lnTo>
                    <a:pt x="6369" y="776"/>
                  </a:lnTo>
                  <a:lnTo>
                    <a:pt x="6134" y="776"/>
                  </a:lnTo>
                  <a:lnTo>
                    <a:pt x="6134" y="11580"/>
                  </a:lnTo>
                  <a:lnTo>
                    <a:pt x="0" y="11580"/>
                  </a:lnTo>
                  <a:lnTo>
                    <a:pt x="0" y="11800"/>
                  </a:lnTo>
                  <a:lnTo>
                    <a:pt x="6134" y="11800"/>
                  </a:lnTo>
                  <a:lnTo>
                    <a:pt x="6134" y="24009"/>
                  </a:lnTo>
                  <a:lnTo>
                    <a:pt x="0" y="24009"/>
                  </a:lnTo>
                  <a:lnTo>
                    <a:pt x="0" y="24873"/>
                  </a:lnTo>
                  <a:lnTo>
                    <a:pt x="6134" y="24873"/>
                  </a:lnTo>
                  <a:lnTo>
                    <a:pt x="6134" y="36643"/>
                  </a:lnTo>
                  <a:lnTo>
                    <a:pt x="0" y="36643"/>
                  </a:lnTo>
                  <a:lnTo>
                    <a:pt x="0" y="36863"/>
                  </a:lnTo>
                  <a:lnTo>
                    <a:pt x="6134" y="36863"/>
                  </a:lnTo>
                  <a:lnTo>
                    <a:pt x="6134" y="48296"/>
                  </a:lnTo>
                  <a:lnTo>
                    <a:pt x="6369" y="48296"/>
                  </a:lnTo>
                  <a:lnTo>
                    <a:pt x="6369" y="36863"/>
                  </a:lnTo>
                  <a:lnTo>
                    <a:pt x="13381" y="36863"/>
                  </a:lnTo>
                  <a:lnTo>
                    <a:pt x="13381" y="47520"/>
                  </a:lnTo>
                  <a:lnTo>
                    <a:pt x="14245" y="47520"/>
                  </a:lnTo>
                  <a:lnTo>
                    <a:pt x="14245" y="36863"/>
                  </a:lnTo>
                  <a:lnTo>
                    <a:pt x="20891" y="36863"/>
                  </a:lnTo>
                  <a:lnTo>
                    <a:pt x="20891" y="48296"/>
                  </a:lnTo>
                  <a:lnTo>
                    <a:pt x="21125" y="48296"/>
                  </a:lnTo>
                  <a:lnTo>
                    <a:pt x="21125" y="36863"/>
                  </a:lnTo>
                  <a:lnTo>
                    <a:pt x="27420" y="36863"/>
                  </a:lnTo>
                  <a:lnTo>
                    <a:pt x="27420" y="36643"/>
                  </a:lnTo>
                  <a:lnTo>
                    <a:pt x="21125" y="36643"/>
                  </a:lnTo>
                  <a:lnTo>
                    <a:pt x="21125" y="24858"/>
                  </a:lnTo>
                  <a:lnTo>
                    <a:pt x="27420" y="24858"/>
                  </a:lnTo>
                  <a:lnTo>
                    <a:pt x="27420" y="24009"/>
                  </a:lnTo>
                  <a:lnTo>
                    <a:pt x="21125" y="24009"/>
                  </a:lnTo>
                  <a:lnTo>
                    <a:pt x="21125" y="11829"/>
                  </a:lnTo>
                  <a:lnTo>
                    <a:pt x="27420" y="11829"/>
                  </a:lnTo>
                  <a:lnTo>
                    <a:pt x="27420" y="11800"/>
                  </a:lnTo>
                  <a:lnTo>
                    <a:pt x="27420" y="11580"/>
                  </a:lnTo>
                  <a:lnTo>
                    <a:pt x="21125" y="11580"/>
                  </a:lnTo>
                  <a:lnTo>
                    <a:pt x="21125" y="776"/>
                  </a:lnTo>
                  <a:lnTo>
                    <a:pt x="20891" y="776"/>
                  </a:lnTo>
                  <a:lnTo>
                    <a:pt x="20891" y="11580"/>
                  </a:lnTo>
                  <a:lnTo>
                    <a:pt x="14245" y="11580"/>
                  </a:lnTo>
                  <a:lnTo>
                    <a:pt x="1424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6" name="Google Shape;226;p17"/>
          <p:cNvGrpSpPr/>
          <p:nvPr/>
        </p:nvGrpSpPr>
        <p:grpSpPr>
          <a:xfrm>
            <a:off x="6929946" y="538003"/>
            <a:ext cx="2044159" cy="3324897"/>
            <a:chOff x="526860" y="192691"/>
            <a:chExt cx="2068777" cy="3107670"/>
          </a:xfrm>
        </p:grpSpPr>
        <p:sp>
          <p:nvSpPr>
            <p:cNvPr id="227" name="Google Shape;227;p17"/>
            <p:cNvSpPr/>
            <p:nvPr/>
          </p:nvSpPr>
          <p:spPr>
            <a:xfrm>
              <a:off x="559981" y="226603"/>
              <a:ext cx="2024567" cy="3020998"/>
            </a:xfrm>
            <a:custGeom>
              <a:rect b="b" l="l" r="r" t="t"/>
              <a:pathLst>
                <a:path extrusionOk="0" h="46950" w="26835">
                  <a:moveTo>
                    <a:pt x="1" y="0"/>
                  </a:moveTo>
                  <a:lnTo>
                    <a:pt x="1" y="46949"/>
                  </a:lnTo>
                  <a:lnTo>
                    <a:pt x="26835" y="46949"/>
                  </a:lnTo>
                  <a:lnTo>
                    <a:pt x="26835" y="0"/>
                  </a:lnTo>
                  <a:close/>
                </a:path>
              </a:pathLst>
            </a:custGeom>
            <a:solidFill>
              <a:srgbClr val="FFFFFF">
                <a:alpha val="62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17"/>
            <p:cNvSpPr/>
            <p:nvPr/>
          </p:nvSpPr>
          <p:spPr>
            <a:xfrm>
              <a:off x="526860" y="192691"/>
              <a:ext cx="2068777" cy="3107670"/>
            </a:xfrm>
            <a:custGeom>
              <a:rect b="b" l="l" r="r" t="t"/>
              <a:pathLst>
                <a:path extrusionOk="0" h="48297" w="27421">
                  <a:moveTo>
                    <a:pt x="13381" y="11800"/>
                  </a:moveTo>
                  <a:lnTo>
                    <a:pt x="13381" y="24009"/>
                  </a:lnTo>
                  <a:lnTo>
                    <a:pt x="6369" y="24009"/>
                  </a:lnTo>
                  <a:lnTo>
                    <a:pt x="6369" y="11800"/>
                  </a:lnTo>
                  <a:close/>
                  <a:moveTo>
                    <a:pt x="20891" y="11829"/>
                  </a:moveTo>
                  <a:lnTo>
                    <a:pt x="20891" y="24009"/>
                  </a:lnTo>
                  <a:lnTo>
                    <a:pt x="14245" y="24009"/>
                  </a:lnTo>
                  <a:lnTo>
                    <a:pt x="14245" y="11829"/>
                  </a:lnTo>
                  <a:close/>
                  <a:moveTo>
                    <a:pt x="13381" y="24858"/>
                  </a:moveTo>
                  <a:lnTo>
                    <a:pt x="13381" y="36643"/>
                  </a:lnTo>
                  <a:lnTo>
                    <a:pt x="6369" y="36643"/>
                  </a:lnTo>
                  <a:lnTo>
                    <a:pt x="6369" y="24858"/>
                  </a:lnTo>
                  <a:close/>
                  <a:moveTo>
                    <a:pt x="20891" y="24858"/>
                  </a:moveTo>
                  <a:lnTo>
                    <a:pt x="20891" y="36643"/>
                  </a:lnTo>
                  <a:lnTo>
                    <a:pt x="14245" y="36643"/>
                  </a:lnTo>
                  <a:lnTo>
                    <a:pt x="14245" y="24858"/>
                  </a:lnTo>
                  <a:close/>
                  <a:moveTo>
                    <a:pt x="13381" y="0"/>
                  </a:moveTo>
                  <a:lnTo>
                    <a:pt x="13381" y="11580"/>
                  </a:lnTo>
                  <a:lnTo>
                    <a:pt x="6369" y="11580"/>
                  </a:lnTo>
                  <a:lnTo>
                    <a:pt x="6369" y="776"/>
                  </a:lnTo>
                  <a:lnTo>
                    <a:pt x="6134" y="776"/>
                  </a:lnTo>
                  <a:lnTo>
                    <a:pt x="6134" y="11580"/>
                  </a:lnTo>
                  <a:lnTo>
                    <a:pt x="0" y="11580"/>
                  </a:lnTo>
                  <a:lnTo>
                    <a:pt x="0" y="11800"/>
                  </a:lnTo>
                  <a:lnTo>
                    <a:pt x="6134" y="11800"/>
                  </a:lnTo>
                  <a:lnTo>
                    <a:pt x="6134" y="24009"/>
                  </a:lnTo>
                  <a:lnTo>
                    <a:pt x="0" y="24009"/>
                  </a:lnTo>
                  <a:lnTo>
                    <a:pt x="0" y="24873"/>
                  </a:lnTo>
                  <a:lnTo>
                    <a:pt x="6134" y="24873"/>
                  </a:lnTo>
                  <a:lnTo>
                    <a:pt x="6134" y="36643"/>
                  </a:lnTo>
                  <a:lnTo>
                    <a:pt x="0" y="36643"/>
                  </a:lnTo>
                  <a:lnTo>
                    <a:pt x="0" y="36863"/>
                  </a:lnTo>
                  <a:lnTo>
                    <a:pt x="6134" y="36863"/>
                  </a:lnTo>
                  <a:lnTo>
                    <a:pt x="6134" y="48296"/>
                  </a:lnTo>
                  <a:lnTo>
                    <a:pt x="6369" y="48296"/>
                  </a:lnTo>
                  <a:lnTo>
                    <a:pt x="6369" y="36863"/>
                  </a:lnTo>
                  <a:lnTo>
                    <a:pt x="13381" y="36863"/>
                  </a:lnTo>
                  <a:lnTo>
                    <a:pt x="13381" y="47520"/>
                  </a:lnTo>
                  <a:lnTo>
                    <a:pt x="14245" y="47520"/>
                  </a:lnTo>
                  <a:lnTo>
                    <a:pt x="14245" y="36863"/>
                  </a:lnTo>
                  <a:lnTo>
                    <a:pt x="20891" y="36863"/>
                  </a:lnTo>
                  <a:lnTo>
                    <a:pt x="20891" y="48296"/>
                  </a:lnTo>
                  <a:lnTo>
                    <a:pt x="21125" y="48296"/>
                  </a:lnTo>
                  <a:lnTo>
                    <a:pt x="21125" y="36863"/>
                  </a:lnTo>
                  <a:lnTo>
                    <a:pt x="27420" y="36863"/>
                  </a:lnTo>
                  <a:lnTo>
                    <a:pt x="27420" y="36643"/>
                  </a:lnTo>
                  <a:lnTo>
                    <a:pt x="21125" y="36643"/>
                  </a:lnTo>
                  <a:lnTo>
                    <a:pt x="21125" y="24858"/>
                  </a:lnTo>
                  <a:lnTo>
                    <a:pt x="27420" y="24858"/>
                  </a:lnTo>
                  <a:lnTo>
                    <a:pt x="27420" y="24009"/>
                  </a:lnTo>
                  <a:lnTo>
                    <a:pt x="21125" y="24009"/>
                  </a:lnTo>
                  <a:lnTo>
                    <a:pt x="21125" y="11829"/>
                  </a:lnTo>
                  <a:lnTo>
                    <a:pt x="27420" y="11829"/>
                  </a:lnTo>
                  <a:lnTo>
                    <a:pt x="27420" y="11800"/>
                  </a:lnTo>
                  <a:lnTo>
                    <a:pt x="27420" y="11580"/>
                  </a:lnTo>
                  <a:lnTo>
                    <a:pt x="21125" y="11580"/>
                  </a:lnTo>
                  <a:lnTo>
                    <a:pt x="21125" y="776"/>
                  </a:lnTo>
                  <a:lnTo>
                    <a:pt x="20891" y="776"/>
                  </a:lnTo>
                  <a:lnTo>
                    <a:pt x="20891" y="11580"/>
                  </a:lnTo>
                  <a:lnTo>
                    <a:pt x="14245" y="11580"/>
                  </a:lnTo>
                  <a:lnTo>
                    <a:pt x="1424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9" name="Google Shape;229;p17"/>
          <p:cNvSpPr/>
          <p:nvPr/>
        </p:nvSpPr>
        <p:spPr>
          <a:xfrm>
            <a:off x="-52350" y="243650"/>
            <a:ext cx="9250675" cy="4975000"/>
          </a:xfrm>
          <a:custGeom>
            <a:rect b="b" l="l" r="r" t="t"/>
            <a:pathLst>
              <a:path extrusionOk="0" h="199000" w="370027">
                <a:moveTo>
                  <a:pt x="327362" y="0"/>
                </a:moveTo>
                <a:lnTo>
                  <a:pt x="0" y="40245"/>
                </a:lnTo>
                <a:lnTo>
                  <a:pt x="1017" y="198936"/>
                </a:lnTo>
                <a:lnTo>
                  <a:pt x="346121" y="199000"/>
                </a:lnTo>
                <a:lnTo>
                  <a:pt x="370027" y="199000"/>
                </a:lnTo>
                <a:lnTo>
                  <a:pt x="340364" y="8996"/>
                </a:lnTo>
                <a:close/>
              </a:path>
            </a:pathLst>
          </a:custGeom>
          <a:gradFill>
            <a:gsLst>
              <a:gs pos="0">
                <a:schemeClr val="dk2"/>
              </a:gs>
              <a:gs pos="100000">
                <a:srgbClr val="EBE0DD">
                  <a:alpha val="0"/>
                </a:srgbClr>
              </a:gs>
            </a:gsLst>
            <a:lin ang="5400012" scaled="0"/>
          </a:gradFill>
          <a:ln>
            <a:noFill/>
          </a:ln>
        </p:spPr>
      </p:sp>
      <p:sp>
        <p:nvSpPr>
          <p:cNvPr id="230" name="Google Shape;230;p17"/>
          <p:cNvSpPr/>
          <p:nvPr/>
        </p:nvSpPr>
        <p:spPr>
          <a:xfrm flipH="1">
            <a:off x="8422852" y="-63500"/>
            <a:ext cx="1325" cy="276813"/>
          </a:xfrm>
          <a:custGeom>
            <a:rect b="b" l="l" r="r" t="t"/>
            <a:pathLst>
              <a:path extrusionOk="0" h="6267" w="30">
                <a:moveTo>
                  <a:pt x="15" y="0"/>
                </a:moveTo>
                <a:cubicBezTo>
                  <a:pt x="0" y="0"/>
                  <a:pt x="0" y="1391"/>
                  <a:pt x="0" y="3133"/>
                </a:cubicBezTo>
                <a:cubicBezTo>
                  <a:pt x="0" y="4875"/>
                  <a:pt x="0" y="6266"/>
                  <a:pt x="15" y="6266"/>
                </a:cubicBezTo>
                <a:cubicBezTo>
                  <a:pt x="29" y="6266"/>
                  <a:pt x="29" y="4846"/>
                  <a:pt x="29" y="3133"/>
                </a:cubicBezTo>
                <a:cubicBezTo>
                  <a:pt x="29" y="1391"/>
                  <a:pt x="29" y="0"/>
                  <a:pt x="15" y="0"/>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7"/>
          <p:cNvSpPr/>
          <p:nvPr/>
        </p:nvSpPr>
        <p:spPr>
          <a:xfrm flipH="1" rot="2003650">
            <a:off x="8142936" y="165846"/>
            <a:ext cx="412618" cy="225767"/>
          </a:xfrm>
          <a:custGeom>
            <a:rect b="b" l="l" r="r" t="t"/>
            <a:pathLst>
              <a:path extrusionOk="0" h="5111" w="9341">
                <a:moveTo>
                  <a:pt x="3631" y="1"/>
                </a:moveTo>
                <a:lnTo>
                  <a:pt x="3631" y="1172"/>
                </a:lnTo>
                <a:lnTo>
                  <a:pt x="0" y="5110"/>
                </a:lnTo>
                <a:lnTo>
                  <a:pt x="9340" y="4686"/>
                </a:lnTo>
                <a:lnTo>
                  <a:pt x="4670" y="1172"/>
                </a:lnTo>
                <a:lnTo>
                  <a:pt x="467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3">
    <p:spTree>
      <p:nvGrpSpPr>
        <p:cNvPr id="232" name="Shape 232"/>
        <p:cNvGrpSpPr/>
        <p:nvPr/>
      </p:nvGrpSpPr>
      <p:grpSpPr>
        <a:xfrm>
          <a:off x="0" y="0"/>
          <a:ext cx="0" cy="0"/>
          <a:chOff x="0" y="0"/>
          <a:chExt cx="0" cy="0"/>
        </a:xfrm>
      </p:grpSpPr>
      <p:pic>
        <p:nvPicPr>
          <p:cNvPr id="233" name="Google Shape;233;p18"/>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234" name="Google Shape;234;p18"/>
          <p:cNvSpPr txBox="1"/>
          <p:nvPr>
            <p:ph type="title"/>
          </p:nvPr>
        </p:nvSpPr>
        <p:spPr>
          <a:xfrm>
            <a:off x="720000" y="445025"/>
            <a:ext cx="7696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35" name="Google Shape;235;p18"/>
          <p:cNvSpPr/>
          <p:nvPr/>
        </p:nvSpPr>
        <p:spPr>
          <a:xfrm flipH="1" rot="1577317">
            <a:off x="7739678" y="3573728"/>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8"/>
          <p:cNvSpPr/>
          <p:nvPr/>
        </p:nvSpPr>
        <p:spPr>
          <a:xfrm flipH="1" rot="1577317">
            <a:off x="7871015" y="3739202"/>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8"/>
          <p:cNvSpPr/>
          <p:nvPr/>
        </p:nvSpPr>
        <p:spPr>
          <a:xfrm flipH="1" rot="1577317">
            <a:off x="8016950" y="3923070"/>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8"/>
          <p:cNvSpPr/>
          <p:nvPr/>
        </p:nvSpPr>
        <p:spPr>
          <a:xfrm flipH="1" rot="-9222683">
            <a:off x="-771575" y="-855655"/>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18"/>
          <p:cNvSpPr/>
          <p:nvPr/>
        </p:nvSpPr>
        <p:spPr>
          <a:xfrm flipH="1" rot="-9222683">
            <a:off x="-902911" y="-1021129"/>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18"/>
          <p:cNvSpPr/>
          <p:nvPr/>
        </p:nvSpPr>
        <p:spPr>
          <a:xfrm flipH="1" rot="-9222683">
            <a:off x="-1048847" y="-1204997"/>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6">
    <p:spTree>
      <p:nvGrpSpPr>
        <p:cNvPr id="241" name="Shape 241"/>
        <p:cNvGrpSpPr/>
        <p:nvPr/>
      </p:nvGrpSpPr>
      <p:grpSpPr>
        <a:xfrm>
          <a:off x="0" y="0"/>
          <a:ext cx="0" cy="0"/>
          <a:chOff x="0" y="0"/>
          <a:chExt cx="0" cy="0"/>
        </a:xfrm>
      </p:grpSpPr>
      <p:pic>
        <p:nvPicPr>
          <p:cNvPr id="242" name="Google Shape;242;p19"/>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243" name="Google Shape;243;p19"/>
          <p:cNvSpPr/>
          <p:nvPr/>
        </p:nvSpPr>
        <p:spPr>
          <a:xfrm>
            <a:off x="-52350" y="243650"/>
            <a:ext cx="9250675" cy="4975000"/>
          </a:xfrm>
          <a:custGeom>
            <a:rect b="b" l="l" r="r" t="t"/>
            <a:pathLst>
              <a:path extrusionOk="0" h="199000" w="370027">
                <a:moveTo>
                  <a:pt x="327362" y="0"/>
                </a:moveTo>
                <a:lnTo>
                  <a:pt x="0" y="40245"/>
                </a:lnTo>
                <a:lnTo>
                  <a:pt x="1017" y="198936"/>
                </a:lnTo>
                <a:lnTo>
                  <a:pt x="346121" y="199000"/>
                </a:lnTo>
                <a:lnTo>
                  <a:pt x="370027" y="199000"/>
                </a:lnTo>
                <a:lnTo>
                  <a:pt x="340364" y="8996"/>
                </a:lnTo>
                <a:close/>
              </a:path>
            </a:pathLst>
          </a:custGeom>
          <a:gradFill>
            <a:gsLst>
              <a:gs pos="0">
                <a:schemeClr val="dk2"/>
              </a:gs>
              <a:gs pos="100000">
                <a:srgbClr val="EBE0DD">
                  <a:alpha val="0"/>
                </a:srgbClr>
              </a:gs>
            </a:gsLst>
            <a:lin ang="5400012" scaled="0"/>
          </a:gradFill>
          <a:ln>
            <a:noFill/>
          </a:ln>
        </p:spPr>
      </p:sp>
      <p:grpSp>
        <p:nvGrpSpPr>
          <p:cNvPr id="244" name="Google Shape;244;p19"/>
          <p:cNvGrpSpPr/>
          <p:nvPr/>
        </p:nvGrpSpPr>
        <p:grpSpPr>
          <a:xfrm>
            <a:off x="8114866" y="-63500"/>
            <a:ext cx="468757" cy="550028"/>
            <a:chOff x="8114866" y="-63500"/>
            <a:chExt cx="468757" cy="550028"/>
          </a:xfrm>
        </p:grpSpPr>
        <p:sp>
          <p:nvSpPr>
            <p:cNvPr id="245" name="Google Shape;245;p19"/>
            <p:cNvSpPr/>
            <p:nvPr/>
          </p:nvSpPr>
          <p:spPr>
            <a:xfrm flipH="1">
              <a:off x="8422852" y="-63500"/>
              <a:ext cx="1325" cy="276813"/>
            </a:xfrm>
            <a:custGeom>
              <a:rect b="b" l="l" r="r" t="t"/>
              <a:pathLst>
                <a:path extrusionOk="0" h="6267" w="30">
                  <a:moveTo>
                    <a:pt x="15" y="0"/>
                  </a:moveTo>
                  <a:cubicBezTo>
                    <a:pt x="0" y="0"/>
                    <a:pt x="0" y="1391"/>
                    <a:pt x="0" y="3133"/>
                  </a:cubicBezTo>
                  <a:cubicBezTo>
                    <a:pt x="0" y="4875"/>
                    <a:pt x="0" y="6266"/>
                    <a:pt x="15" y="6266"/>
                  </a:cubicBezTo>
                  <a:cubicBezTo>
                    <a:pt x="29" y="6266"/>
                    <a:pt x="29" y="4846"/>
                    <a:pt x="29" y="3133"/>
                  </a:cubicBezTo>
                  <a:cubicBezTo>
                    <a:pt x="29" y="1391"/>
                    <a:pt x="29" y="0"/>
                    <a:pt x="15" y="0"/>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9"/>
            <p:cNvSpPr/>
            <p:nvPr/>
          </p:nvSpPr>
          <p:spPr>
            <a:xfrm flipH="1" rot="2003650">
              <a:off x="8142936" y="165846"/>
              <a:ext cx="412618" cy="225767"/>
            </a:xfrm>
            <a:custGeom>
              <a:rect b="b" l="l" r="r" t="t"/>
              <a:pathLst>
                <a:path extrusionOk="0" h="5111" w="9341">
                  <a:moveTo>
                    <a:pt x="3631" y="1"/>
                  </a:moveTo>
                  <a:lnTo>
                    <a:pt x="3631" y="1172"/>
                  </a:lnTo>
                  <a:lnTo>
                    <a:pt x="0" y="5110"/>
                  </a:lnTo>
                  <a:lnTo>
                    <a:pt x="9340" y="4686"/>
                  </a:lnTo>
                  <a:lnTo>
                    <a:pt x="4670" y="1172"/>
                  </a:lnTo>
                  <a:lnTo>
                    <a:pt x="467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7" name="Google Shape;247;p19"/>
          <p:cNvSpPr txBox="1"/>
          <p:nvPr>
            <p:ph idx="1" type="subTitle"/>
          </p:nvPr>
        </p:nvSpPr>
        <p:spPr>
          <a:xfrm>
            <a:off x="2111550" y="1460563"/>
            <a:ext cx="4920900" cy="449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b="0" sz="1400"/>
            </a:lvl1pPr>
            <a:lvl2pPr lvl="1" rtl="0" algn="ctr">
              <a:lnSpc>
                <a:spcPct val="100000"/>
              </a:lnSpc>
              <a:spcBef>
                <a:spcPts val="0"/>
              </a:spcBef>
              <a:spcAft>
                <a:spcPts val="0"/>
              </a:spcAft>
              <a:buSzPts val="1400"/>
              <a:buNone/>
              <a:defRPr sz="1400"/>
            </a:lvl2pPr>
            <a:lvl3pPr lvl="2" rtl="0" algn="ctr">
              <a:lnSpc>
                <a:spcPct val="100000"/>
              </a:lnSpc>
              <a:spcBef>
                <a:spcPts val="0"/>
              </a:spcBef>
              <a:spcAft>
                <a:spcPts val="0"/>
              </a:spcAft>
              <a:buSzPts val="1400"/>
              <a:buNone/>
              <a:defRPr sz="1400"/>
            </a:lvl3pPr>
            <a:lvl4pPr lvl="3" rtl="0" algn="ctr">
              <a:lnSpc>
                <a:spcPct val="100000"/>
              </a:lnSpc>
              <a:spcBef>
                <a:spcPts val="0"/>
              </a:spcBef>
              <a:spcAft>
                <a:spcPts val="0"/>
              </a:spcAft>
              <a:buSzPts val="1400"/>
              <a:buNone/>
              <a:defRPr sz="1400"/>
            </a:lvl4pPr>
            <a:lvl5pPr lvl="4" rtl="0" algn="ctr">
              <a:lnSpc>
                <a:spcPct val="100000"/>
              </a:lnSpc>
              <a:spcBef>
                <a:spcPts val="0"/>
              </a:spcBef>
              <a:spcAft>
                <a:spcPts val="0"/>
              </a:spcAft>
              <a:buSzPts val="1400"/>
              <a:buNone/>
              <a:defRPr sz="1400"/>
            </a:lvl5pPr>
            <a:lvl6pPr lvl="5" rtl="0" algn="ctr">
              <a:lnSpc>
                <a:spcPct val="100000"/>
              </a:lnSpc>
              <a:spcBef>
                <a:spcPts val="0"/>
              </a:spcBef>
              <a:spcAft>
                <a:spcPts val="0"/>
              </a:spcAft>
              <a:buSzPts val="1400"/>
              <a:buNone/>
              <a:defRPr sz="1400"/>
            </a:lvl6pPr>
            <a:lvl7pPr lvl="6" rtl="0" algn="ctr">
              <a:lnSpc>
                <a:spcPct val="100000"/>
              </a:lnSpc>
              <a:spcBef>
                <a:spcPts val="0"/>
              </a:spcBef>
              <a:spcAft>
                <a:spcPts val="0"/>
              </a:spcAft>
              <a:buSzPts val="1400"/>
              <a:buNone/>
              <a:defRPr sz="1400"/>
            </a:lvl7pPr>
            <a:lvl8pPr lvl="7" rtl="0" algn="ctr">
              <a:lnSpc>
                <a:spcPct val="100000"/>
              </a:lnSpc>
              <a:spcBef>
                <a:spcPts val="0"/>
              </a:spcBef>
              <a:spcAft>
                <a:spcPts val="0"/>
              </a:spcAft>
              <a:buSzPts val="1400"/>
              <a:buNone/>
              <a:defRPr sz="1400"/>
            </a:lvl8pPr>
            <a:lvl9pPr lvl="8" rtl="0" algn="ctr">
              <a:lnSpc>
                <a:spcPct val="100000"/>
              </a:lnSpc>
              <a:spcBef>
                <a:spcPts val="0"/>
              </a:spcBef>
              <a:spcAft>
                <a:spcPts val="0"/>
              </a:spcAft>
              <a:buSzPts val="1400"/>
              <a:buNone/>
              <a:defRPr sz="1400"/>
            </a:lvl9pPr>
          </a:lstStyle>
          <a:p/>
        </p:txBody>
      </p:sp>
      <p:sp>
        <p:nvSpPr>
          <p:cNvPr id="248" name="Google Shape;248;p19"/>
          <p:cNvSpPr txBox="1"/>
          <p:nvPr>
            <p:ph hasCustomPrompt="1" type="title"/>
          </p:nvPr>
        </p:nvSpPr>
        <p:spPr>
          <a:xfrm>
            <a:off x="2035200" y="756188"/>
            <a:ext cx="5073600" cy="678600"/>
          </a:xfrm>
          <a:prstGeom prst="rect">
            <a:avLst/>
          </a:prstGeom>
          <a:noFill/>
        </p:spPr>
        <p:txBody>
          <a:bodyPr anchorCtr="0" anchor="t" bIns="91425" lIns="91425" spcFirstLastPara="1" rIns="91425" wrap="square" tIns="91425">
            <a:noAutofit/>
          </a:bodyPr>
          <a:lstStyle>
            <a:lvl1pPr lvl="0" rtl="0" algn="ctr">
              <a:spcBef>
                <a:spcPts val="0"/>
              </a:spcBef>
              <a:spcAft>
                <a:spcPts val="0"/>
              </a:spcAft>
              <a:buSzPts val="3600"/>
              <a:buNone/>
              <a:defRPr sz="4300"/>
            </a:lvl1pPr>
            <a:lvl2pPr lvl="1"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
        <p:nvSpPr>
          <p:cNvPr id="249" name="Google Shape;249;p19"/>
          <p:cNvSpPr txBox="1"/>
          <p:nvPr>
            <p:ph idx="2" type="subTitle"/>
          </p:nvPr>
        </p:nvSpPr>
        <p:spPr>
          <a:xfrm>
            <a:off x="2111550" y="2732313"/>
            <a:ext cx="4920900" cy="449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b="0" sz="1400"/>
            </a:lvl1pPr>
            <a:lvl2pPr lvl="1" rtl="0" algn="ctr">
              <a:lnSpc>
                <a:spcPct val="100000"/>
              </a:lnSpc>
              <a:spcBef>
                <a:spcPts val="0"/>
              </a:spcBef>
              <a:spcAft>
                <a:spcPts val="0"/>
              </a:spcAft>
              <a:buSzPts val="1400"/>
              <a:buNone/>
              <a:defRPr sz="1400"/>
            </a:lvl2pPr>
            <a:lvl3pPr lvl="2" rtl="0" algn="ctr">
              <a:lnSpc>
                <a:spcPct val="100000"/>
              </a:lnSpc>
              <a:spcBef>
                <a:spcPts val="0"/>
              </a:spcBef>
              <a:spcAft>
                <a:spcPts val="0"/>
              </a:spcAft>
              <a:buSzPts val="1400"/>
              <a:buNone/>
              <a:defRPr sz="1400"/>
            </a:lvl3pPr>
            <a:lvl4pPr lvl="3" rtl="0" algn="ctr">
              <a:lnSpc>
                <a:spcPct val="100000"/>
              </a:lnSpc>
              <a:spcBef>
                <a:spcPts val="0"/>
              </a:spcBef>
              <a:spcAft>
                <a:spcPts val="0"/>
              </a:spcAft>
              <a:buSzPts val="1400"/>
              <a:buNone/>
              <a:defRPr sz="1400"/>
            </a:lvl4pPr>
            <a:lvl5pPr lvl="4" rtl="0" algn="ctr">
              <a:lnSpc>
                <a:spcPct val="100000"/>
              </a:lnSpc>
              <a:spcBef>
                <a:spcPts val="0"/>
              </a:spcBef>
              <a:spcAft>
                <a:spcPts val="0"/>
              </a:spcAft>
              <a:buSzPts val="1400"/>
              <a:buNone/>
              <a:defRPr sz="1400"/>
            </a:lvl5pPr>
            <a:lvl6pPr lvl="5" rtl="0" algn="ctr">
              <a:lnSpc>
                <a:spcPct val="100000"/>
              </a:lnSpc>
              <a:spcBef>
                <a:spcPts val="0"/>
              </a:spcBef>
              <a:spcAft>
                <a:spcPts val="0"/>
              </a:spcAft>
              <a:buSzPts val="1400"/>
              <a:buNone/>
              <a:defRPr sz="1400"/>
            </a:lvl6pPr>
            <a:lvl7pPr lvl="6" rtl="0" algn="ctr">
              <a:lnSpc>
                <a:spcPct val="100000"/>
              </a:lnSpc>
              <a:spcBef>
                <a:spcPts val="0"/>
              </a:spcBef>
              <a:spcAft>
                <a:spcPts val="0"/>
              </a:spcAft>
              <a:buSzPts val="1400"/>
              <a:buNone/>
              <a:defRPr sz="1400"/>
            </a:lvl7pPr>
            <a:lvl8pPr lvl="7" rtl="0" algn="ctr">
              <a:lnSpc>
                <a:spcPct val="100000"/>
              </a:lnSpc>
              <a:spcBef>
                <a:spcPts val="0"/>
              </a:spcBef>
              <a:spcAft>
                <a:spcPts val="0"/>
              </a:spcAft>
              <a:buSzPts val="1400"/>
              <a:buNone/>
              <a:defRPr sz="1400"/>
            </a:lvl8pPr>
            <a:lvl9pPr lvl="8" rtl="0" algn="ctr">
              <a:lnSpc>
                <a:spcPct val="100000"/>
              </a:lnSpc>
              <a:spcBef>
                <a:spcPts val="0"/>
              </a:spcBef>
              <a:spcAft>
                <a:spcPts val="0"/>
              </a:spcAft>
              <a:buSzPts val="1400"/>
              <a:buNone/>
              <a:defRPr sz="1400"/>
            </a:lvl9pPr>
          </a:lstStyle>
          <a:p/>
        </p:txBody>
      </p:sp>
      <p:sp>
        <p:nvSpPr>
          <p:cNvPr id="250" name="Google Shape;250;p19"/>
          <p:cNvSpPr txBox="1"/>
          <p:nvPr>
            <p:ph hasCustomPrompt="1" idx="3" type="title"/>
          </p:nvPr>
        </p:nvSpPr>
        <p:spPr>
          <a:xfrm>
            <a:off x="2035200" y="2027938"/>
            <a:ext cx="5073600" cy="678600"/>
          </a:xfrm>
          <a:prstGeom prst="rect">
            <a:avLst/>
          </a:prstGeom>
          <a:noFill/>
        </p:spPr>
        <p:txBody>
          <a:bodyPr anchorCtr="0" anchor="t" bIns="91425" lIns="91425" spcFirstLastPara="1" rIns="91425" wrap="square" tIns="91425">
            <a:noAutofit/>
          </a:bodyPr>
          <a:lstStyle>
            <a:lvl1pPr lvl="0" rtl="0" algn="ctr">
              <a:spcBef>
                <a:spcPts val="0"/>
              </a:spcBef>
              <a:spcAft>
                <a:spcPts val="0"/>
              </a:spcAft>
              <a:buSzPts val="3600"/>
              <a:buNone/>
              <a:defRPr sz="4300"/>
            </a:lvl1pPr>
            <a:lvl2pPr lvl="1"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
        <p:nvSpPr>
          <p:cNvPr id="251" name="Google Shape;251;p19"/>
          <p:cNvSpPr txBox="1"/>
          <p:nvPr>
            <p:ph idx="4" type="subTitle"/>
          </p:nvPr>
        </p:nvSpPr>
        <p:spPr>
          <a:xfrm>
            <a:off x="2111550" y="4004063"/>
            <a:ext cx="4920900" cy="449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b="0" sz="1400"/>
            </a:lvl1pPr>
            <a:lvl2pPr lvl="1" rtl="0" algn="ctr">
              <a:lnSpc>
                <a:spcPct val="100000"/>
              </a:lnSpc>
              <a:spcBef>
                <a:spcPts val="0"/>
              </a:spcBef>
              <a:spcAft>
                <a:spcPts val="0"/>
              </a:spcAft>
              <a:buSzPts val="1400"/>
              <a:buNone/>
              <a:defRPr sz="1400"/>
            </a:lvl2pPr>
            <a:lvl3pPr lvl="2" rtl="0" algn="ctr">
              <a:lnSpc>
                <a:spcPct val="100000"/>
              </a:lnSpc>
              <a:spcBef>
                <a:spcPts val="0"/>
              </a:spcBef>
              <a:spcAft>
                <a:spcPts val="0"/>
              </a:spcAft>
              <a:buSzPts val="1400"/>
              <a:buNone/>
              <a:defRPr sz="1400"/>
            </a:lvl3pPr>
            <a:lvl4pPr lvl="3" rtl="0" algn="ctr">
              <a:lnSpc>
                <a:spcPct val="100000"/>
              </a:lnSpc>
              <a:spcBef>
                <a:spcPts val="0"/>
              </a:spcBef>
              <a:spcAft>
                <a:spcPts val="0"/>
              </a:spcAft>
              <a:buSzPts val="1400"/>
              <a:buNone/>
              <a:defRPr sz="1400"/>
            </a:lvl4pPr>
            <a:lvl5pPr lvl="4" rtl="0" algn="ctr">
              <a:lnSpc>
                <a:spcPct val="100000"/>
              </a:lnSpc>
              <a:spcBef>
                <a:spcPts val="0"/>
              </a:spcBef>
              <a:spcAft>
                <a:spcPts val="0"/>
              </a:spcAft>
              <a:buSzPts val="1400"/>
              <a:buNone/>
              <a:defRPr sz="1400"/>
            </a:lvl5pPr>
            <a:lvl6pPr lvl="5" rtl="0" algn="ctr">
              <a:lnSpc>
                <a:spcPct val="100000"/>
              </a:lnSpc>
              <a:spcBef>
                <a:spcPts val="0"/>
              </a:spcBef>
              <a:spcAft>
                <a:spcPts val="0"/>
              </a:spcAft>
              <a:buSzPts val="1400"/>
              <a:buNone/>
              <a:defRPr sz="1400"/>
            </a:lvl6pPr>
            <a:lvl7pPr lvl="6" rtl="0" algn="ctr">
              <a:lnSpc>
                <a:spcPct val="100000"/>
              </a:lnSpc>
              <a:spcBef>
                <a:spcPts val="0"/>
              </a:spcBef>
              <a:spcAft>
                <a:spcPts val="0"/>
              </a:spcAft>
              <a:buSzPts val="1400"/>
              <a:buNone/>
              <a:defRPr sz="1400"/>
            </a:lvl7pPr>
            <a:lvl8pPr lvl="7" rtl="0" algn="ctr">
              <a:lnSpc>
                <a:spcPct val="100000"/>
              </a:lnSpc>
              <a:spcBef>
                <a:spcPts val="0"/>
              </a:spcBef>
              <a:spcAft>
                <a:spcPts val="0"/>
              </a:spcAft>
              <a:buSzPts val="1400"/>
              <a:buNone/>
              <a:defRPr sz="1400"/>
            </a:lvl8pPr>
            <a:lvl9pPr lvl="8" rtl="0" algn="ctr">
              <a:lnSpc>
                <a:spcPct val="100000"/>
              </a:lnSpc>
              <a:spcBef>
                <a:spcPts val="0"/>
              </a:spcBef>
              <a:spcAft>
                <a:spcPts val="0"/>
              </a:spcAft>
              <a:buSzPts val="1400"/>
              <a:buNone/>
              <a:defRPr sz="1400"/>
            </a:lvl9pPr>
          </a:lstStyle>
          <a:p/>
        </p:txBody>
      </p:sp>
      <p:sp>
        <p:nvSpPr>
          <p:cNvPr id="252" name="Google Shape;252;p19"/>
          <p:cNvSpPr txBox="1"/>
          <p:nvPr>
            <p:ph hasCustomPrompt="1" idx="5" type="title"/>
          </p:nvPr>
        </p:nvSpPr>
        <p:spPr>
          <a:xfrm>
            <a:off x="2035200" y="3299688"/>
            <a:ext cx="5073600" cy="678600"/>
          </a:xfrm>
          <a:prstGeom prst="rect">
            <a:avLst/>
          </a:prstGeom>
          <a:noFill/>
        </p:spPr>
        <p:txBody>
          <a:bodyPr anchorCtr="0" anchor="t" bIns="91425" lIns="91425" spcFirstLastPara="1" rIns="91425" wrap="square" tIns="91425">
            <a:noAutofit/>
          </a:bodyPr>
          <a:lstStyle>
            <a:lvl1pPr lvl="0" rtl="0" algn="ctr">
              <a:spcBef>
                <a:spcPts val="0"/>
              </a:spcBef>
              <a:spcAft>
                <a:spcPts val="0"/>
              </a:spcAft>
              <a:buSzPts val="3600"/>
              <a:buNone/>
              <a:defRPr sz="4300"/>
            </a:lvl1pPr>
            <a:lvl2pPr lvl="1"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7">
    <p:spTree>
      <p:nvGrpSpPr>
        <p:cNvPr id="253" name="Shape 253"/>
        <p:cNvGrpSpPr/>
        <p:nvPr/>
      </p:nvGrpSpPr>
      <p:grpSpPr>
        <a:xfrm>
          <a:off x="0" y="0"/>
          <a:ext cx="0" cy="0"/>
          <a:chOff x="0" y="0"/>
          <a:chExt cx="0" cy="0"/>
        </a:xfrm>
      </p:grpSpPr>
      <p:pic>
        <p:nvPicPr>
          <p:cNvPr id="254" name="Google Shape;254;p20"/>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255" name="Google Shape;255;p20"/>
          <p:cNvSpPr/>
          <p:nvPr/>
        </p:nvSpPr>
        <p:spPr>
          <a:xfrm>
            <a:off x="0" y="336325"/>
            <a:ext cx="9175275" cy="4837475"/>
          </a:xfrm>
          <a:custGeom>
            <a:rect b="b" l="l" r="r" t="t"/>
            <a:pathLst>
              <a:path extrusionOk="0" h="193499" w="367011">
                <a:moveTo>
                  <a:pt x="252657" y="1791"/>
                </a:moveTo>
                <a:lnTo>
                  <a:pt x="0" y="191975"/>
                </a:lnTo>
                <a:lnTo>
                  <a:pt x="75799" y="192240"/>
                </a:lnTo>
                <a:lnTo>
                  <a:pt x="367011" y="193499"/>
                </a:lnTo>
                <a:lnTo>
                  <a:pt x="367011" y="84670"/>
                </a:lnTo>
                <a:lnTo>
                  <a:pt x="262125" y="0"/>
                </a:lnTo>
                <a:close/>
              </a:path>
            </a:pathLst>
          </a:custGeom>
          <a:gradFill>
            <a:gsLst>
              <a:gs pos="0">
                <a:schemeClr val="dk2"/>
              </a:gs>
              <a:gs pos="100000">
                <a:schemeClr val="lt1"/>
              </a:gs>
            </a:gsLst>
            <a:lin ang="5400012" scaled="0"/>
          </a:gradFill>
          <a:ln>
            <a:noFill/>
          </a:ln>
        </p:spPr>
      </p:sp>
      <p:sp>
        <p:nvSpPr>
          <p:cNvPr id="256" name="Google Shape;256;p20"/>
          <p:cNvSpPr txBox="1"/>
          <p:nvPr>
            <p:ph type="ctrTitle"/>
          </p:nvPr>
        </p:nvSpPr>
        <p:spPr>
          <a:xfrm flipH="1">
            <a:off x="727525" y="1350400"/>
            <a:ext cx="3682200" cy="15681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400"/>
              <a:buNone/>
              <a:defRPr sz="3000"/>
            </a:lvl1pPr>
            <a:lvl2pPr lvl="1" rtl="0">
              <a:spcBef>
                <a:spcPts val="0"/>
              </a:spcBef>
              <a:spcAft>
                <a:spcPts val="0"/>
              </a:spcAft>
              <a:buClr>
                <a:schemeClr val="dk2"/>
              </a:buClr>
              <a:buSzPts val="1800"/>
              <a:buNone/>
              <a:defRPr sz="1800">
                <a:solidFill>
                  <a:schemeClr val="dk2"/>
                </a:solidFill>
              </a:defRPr>
            </a:lvl2pPr>
            <a:lvl3pPr lvl="2" rtl="0">
              <a:spcBef>
                <a:spcPts val="0"/>
              </a:spcBef>
              <a:spcAft>
                <a:spcPts val="0"/>
              </a:spcAft>
              <a:buClr>
                <a:schemeClr val="dk2"/>
              </a:buClr>
              <a:buSzPts val="1800"/>
              <a:buNone/>
              <a:defRPr sz="1800">
                <a:solidFill>
                  <a:schemeClr val="dk2"/>
                </a:solidFill>
              </a:defRPr>
            </a:lvl3pPr>
            <a:lvl4pPr lvl="3" rtl="0">
              <a:spcBef>
                <a:spcPts val="0"/>
              </a:spcBef>
              <a:spcAft>
                <a:spcPts val="0"/>
              </a:spcAft>
              <a:buClr>
                <a:schemeClr val="dk2"/>
              </a:buClr>
              <a:buSzPts val="1800"/>
              <a:buNone/>
              <a:defRPr sz="1800">
                <a:solidFill>
                  <a:schemeClr val="dk2"/>
                </a:solidFill>
              </a:defRPr>
            </a:lvl4pPr>
            <a:lvl5pPr lvl="4" rtl="0">
              <a:spcBef>
                <a:spcPts val="0"/>
              </a:spcBef>
              <a:spcAft>
                <a:spcPts val="0"/>
              </a:spcAft>
              <a:buClr>
                <a:schemeClr val="dk2"/>
              </a:buClr>
              <a:buSzPts val="1800"/>
              <a:buNone/>
              <a:defRPr sz="1800">
                <a:solidFill>
                  <a:schemeClr val="dk2"/>
                </a:solidFill>
              </a:defRPr>
            </a:lvl5pPr>
            <a:lvl6pPr lvl="5" rtl="0">
              <a:spcBef>
                <a:spcPts val="0"/>
              </a:spcBef>
              <a:spcAft>
                <a:spcPts val="0"/>
              </a:spcAft>
              <a:buClr>
                <a:schemeClr val="dk2"/>
              </a:buClr>
              <a:buSzPts val="1800"/>
              <a:buNone/>
              <a:defRPr sz="1800">
                <a:solidFill>
                  <a:schemeClr val="dk2"/>
                </a:solidFill>
              </a:defRPr>
            </a:lvl6pPr>
            <a:lvl7pPr lvl="6" rtl="0">
              <a:spcBef>
                <a:spcPts val="0"/>
              </a:spcBef>
              <a:spcAft>
                <a:spcPts val="0"/>
              </a:spcAft>
              <a:buClr>
                <a:schemeClr val="dk2"/>
              </a:buClr>
              <a:buSzPts val="1800"/>
              <a:buNone/>
              <a:defRPr sz="1800">
                <a:solidFill>
                  <a:schemeClr val="dk2"/>
                </a:solidFill>
              </a:defRPr>
            </a:lvl7pPr>
            <a:lvl8pPr lvl="7" rtl="0">
              <a:spcBef>
                <a:spcPts val="0"/>
              </a:spcBef>
              <a:spcAft>
                <a:spcPts val="0"/>
              </a:spcAft>
              <a:buClr>
                <a:schemeClr val="dk2"/>
              </a:buClr>
              <a:buSzPts val="1800"/>
              <a:buNone/>
              <a:defRPr sz="1800">
                <a:solidFill>
                  <a:schemeClr val="dk2"/>
                </a:solidFill>
              </a:defRPr>
            </a:lvl8pPr>
            <a:lvl9pPr lvl="8" rtl="0">
              <a:spcBef>
                <a:spcPts val="0"/>
              </a:spcBef>
              <a:spcAft>
                <a:spcPts val="0"/>
              </a:spcAft>
              <a:buClr>
                <a:schemeClr val="dk2"/>
              </a:buClr>
              <a:buSzPts val="1800"/>
              <a:buNone/>
              <a:defRPr sz="1800">
                <a:solidFill>
                  <a:schemeClr val="dk2"/>
                </a:solidFill>
              </a:defRPr>
            </a:lvl9pPr>
          </a:lstStyle>
          <a:p/>
        </p:txBody>
      </p:sp>
      <p:sp>
        <p:nvSpPr>
          <p:cNvPr id="257" name="Google Shape;257;p20"/>
          <p:cNvSpPr txBox="1"/>
          <p:nvPr>
            <p:ph idx="1" type="subTitle"/>
          </p:nvPr>
        </p:nvSpPr>
        <p:spPr>
          <a:xfrm flipH="1">
            <a:off x="1485025" y="2996600"/>
            <a:ext cx="2924700" cy="7965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2000"/>
              <a:buNone/>
              <a:defRPr b="0" sz="16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grpSp>
        <p:nvGrpSpPr>
          <p:cNvPr id="258" name="Google Shape;258;p20"/>
          <p:cNvGrpSpPr/>
          <p:nvPr/>
        </p:nvGrpSpPr>
        <p:grpSpPr>
          <a:xfrm>
            <a:off x="6256027" y="-63500"/>
            <a:ext cx="412615" cy="501202"/>
            <a:chOff x="6620227" y="-63500"/>
            <a:chExt cx="412615" cy="501202"/>
          </a:xfrm>
        </p:grpSpPr>
        <p:sp>
          <p:nvSpPr>
            <p:cNvPr id="259" name="Google Shape;259;p20"/>
            <p:cNvSpPr/>
            <p:nvPr/>
          </p:nvSpPr>
          <p:spPr>
            <a:xfrm flipH="1">
              <a:off x="6620227" y="211949"/>
              <a:ext cx="412615" cy="225753"/>
            </a:xfrm>
            <a:custGeom>
              <a:rect b="b" l="l" r="r" t="t"/>
              <a:pathLst>
                <a:path extrusionOk="0" h="5111" w="9341">
                  <a:moveTo>
                    <a:pt x="3631" y="1"/>
                  </a:moveTo>
                  <a:lnTo>
                    <a:pt x="3631" y="1172"/>
                  </a:lnTo>
                  <a:lnTo>
                    <a:pt x="0" y="5110"/>
                  </a:lnTo>
                  <a:lnTo>
                    <a:pt x="9340" y="4686"/>
                  </a:lnTo>
                  <a:lnTo>
                    <a:pt x="4670" y="1172"/>
                  </a:lnTo>
                  <a:lnTo>
                    <a:pt x="467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20"/>
            <p:cNvSpPr/>
            <p:nvPr/>
          </p:nvSpPr>
          <p:spPr>
            <a:xfrm flipH="1">
              <a:off x="6852402" y="-63500"/>
              <a:ext cx="1325" cy="276813"/>
            </a:xfrm>
            <a:custGeom>
              <a:rect b="b" l="l" r="r" t="t"/>
              <a:pathLst>
                <a:path extrusionOk="0" h="6267" w="30">
                  <a:moveTo>
                    <a:pt x="15" y="0"/>
                  </a:moveTo>
                  <a:cubicBezTo>
                    <a:pt x="0" y="0"/>
                    <a:pt x="0" y="1391"/>
                    <a:pt x="0" y="3133"/>
                  </a:cubicBezTo>
                  <a:cubicBezTo>
                    <a:pt x="0" y="4875"/>
                    <a:pt x="0" y="6266"/>
                    <a:pt x="15" y="6266"/>
                  </a:cubicBezTo>
                  <a:cubicBezTo>
                    <a:pt x="29" y="6266"/>
                    <a:pt x="29" y="4846"/>
                    <a:pt x="29" y="3133"/>
                  </a:cubicBezTo>
                  <a:cubicBezTo>
                    <a:pt x="29" y="1391"/>
                    <a:pt x="29" y="0"/>
                    <a:pt x="1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1" name="Google Shape;261;p20"/>
          <p:cNvSpPr/>
          <p:nvPr/>
        </p:nvSpPr>
        <p:spPr>
          <a:xfrm>
            <a:off x="-67150" y="-28100"/>
            <a:ext cx="2792575" cy="2171700"/>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28575">
            <a:solidFill>
              <a:schemeClr val="accent3"/>
            </a:solidFill>
            <a:prstDash val="solid"/>
            <a:round/>
            <a:headEnd len="med" w="med" type="none"/>
            <a:tailEnd len="med" w="med" type="none"/>
          </a:ln>
        </p:spPr>
      </p:sp>
      <p:sp>
        <p:nvSpPr>
          <p:cNvPr id="262" name="Google Shape;262;p20"/>
          <p:cNvSpPr/>
          <p:nvPr/>
        </p:nvSpPr>
        <p:spPr>
          <a:xfrm>
            <a:off x="-232250" y="-205900"/>
            <a:ext cx="2792575" cy="2171700"/>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19050">
            <a:solidFill>
              <a:schemeClr val="accent3"/>
            </a:solidFill>
            <a:prstDash val="solid"/>
            <a:round/>
            <a:headEnd len="med" w="med" type="none"/>
            <a:tailEnd len="med" w="med" type="none"/>
          </a:ln>
        </p:spPr>
      </p:sp>
      <p:sp>
        <p:nvSpPr>
          <p:cNvPr id="263" name="Google Shape;263;p20"/>
          <p:cNvSpPr/>
          <p:nvPr/>
        </p:nvSpPr>
        <p:spPr>
          <a:xfrm>
            <a:off x="-416400" y="-390050"/>
            <a:ext cx="2792575" cy="2171700"/>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9525">
            <a:solidFill>
              <a:schemeClr val="accent3"/>
            </a:solidFill>
            <a:prstDash val="solid"/>
            <a:round/>
            <a:headEnd len="med" w="med" type="none"/>
            <a:tailEnd len="med" w="med" type="none"/>
          </a:ln>
        </p:spPr>
      </p:sp>
      <p:sp>
        <p:nvSpPr>
          <p:cNvPr id="264" name="Google Shape;264;p20"/>
          <p:cNvSpPr/>
          <p:nvPr/>
        </p:nvSpPr>
        <p:spPr>
          <a:xfrm rot="10800000">
            <a:off x="6898425" y="3202600"/>
            <a:ext cx="2792575" cy="2171700"/>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28575">
            <a:solidFill>
              <a:schemeClr val="accent3"/>
            </a:solidFill>
            <a:prstDash val="solid"/>
            <a:round/>
            <a:headEnd len="med" w="med" type="none"/>
            <a:tailEnd len="med" w="med" type="none"/>
          </a:ln>
        </p:spPr>
      </p:sp>
      <p:sp>
        <p:nvSpPr>
          <p:cNvPr id="265" name="Google Shape;265;p20"/>
          <p:cNvSpPr/>
          <p:nvPr/>
        </p:nvSpPr>
        <p:spPr>
          <a:xfrm rot="10800000">
            <a:off x="7063525" y="3380400"/>
            <a:ext cx="2792575" cy="2171700"/>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19050">
            <a:solidFill>
              <a:schemeClr val="accent3"/>
            </a:solidFill>
            <a:prstDash val="solid"/>
            <a:round/>
            <a:headEnd len="med" w="med" type="none"/>
            <a:tailEnd len="med" w="med" type="none"/>
          </a:ln>
        </p:spPr>
      </p:sp>
      <p:sp>
        <p:nvSpPr>
          <p:cNvPr id="266" name="Google Shape;266;p20"/>
          <p:cNvSpPr/>
          <p:nvPr/>
        </p:nvSpPr>
        <p:spPr>
          <a:xfrm rot="10800000">
            <a:off x="7247675" y="3564550"/>
            <a:ext cx="2792575" cy="2171700"/>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9525">
            <a:solidFill>
              <a:schemeClr val="accent3"/>
            </a:solidFill>
            <a:prstDash val="solid"/>
            <a:round/>
            <a:headEnd len="med" w="med" type="none"/>
            <a:tailEnd len="med" w="med" type="none"/>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 name="Shape 24"/>
        <p:cNvGrpSpPr/>
        <p:nvPr/>
      </p:nvGrpSpPr>
      <p:grpSpPr>
        <a:xfrm>
          <a:off x="0" y="0"/>
          <a:ext cx="0" cy="0"/>
          <a:chOff x="0" y="0"/>
          <a:chExt cx="0" cy="0"/>
        </a:xfrm>
      </p:grpSpPr>
      <p:pic>
        <p:nvPicPr>
          <p:cNvPr id="25" name="Google Shape;25;p3"/>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26" name="Google Shape;26;p3"/>
          <p:cNvSpPr txBox="1"/>
          <p:nvPr>
            <p:ph type="title"/>
          </p:nvPr>
        </p:nvSpPr>
        <p:spPr>
          <a:xfrm>
            <a:off x="143925" y="2105655"/>
            <a:ext cx="3984000" cy="1146600"/>
          </a:xfrm>
          <a:prstGeom prst="rect">
            <a:avLst/>
          </a:prstGeom>
        </p:spPr>
        <p:txBody>
          <a:bodyPr anchorCtr="0" anchor="t" bIns="91425" lIns="91425" spcFirstLastPara="1" rIns="91425" wrap="square" tIns="91425">
            <a:noAutofit/>
          </a:bodyPr>
          <a:lstStyle>
            <a:lvl1pPr lvl="0" rtl="0" algn="r">
              <a:lnSpc>
                <a:spcPct val="80000"/>
              </a:lnSpc>
              <a:spcBef>
                <a:spcPts val="0"/>
              </a:spcBef>
              <a:spcAft>
                <a:spcPts val="0"/>
              </a:spcAft>
              <a:buSzPts val="3600"/>
              <a:buNone/>
              <a:defRPr sz="43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27" name="Google Shape;27;p3"/>
          <p:cNvSpPr txBox="1"/>
          <p:nvPr>
            <p:ph idx="1" type="subTitle"/>
          </p:nvPr>
        </p:nvSpPr>
        <p:spPr>
          <a:xfrm>
            <a:off x="1201175" y="3252225"/>
            <a:ext cx="2926800" cy="5778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300"/>
              <a:buNone/>
              <a:defRPr b="0" sz="1600"/>
            </a:lvl1pPr>
            <a:lvl2pPr lvl="1" rtl="0" algn="ctr">
              <a:lnSpc>
                <a:spcPct val="100000"/>
              </a:lnSpc>
              <a:spcBef>
                <a:spcPts val="0"/>
              </a:spcBef>
              <a:spcAft>
                <a:spcPts val="0"/>
              </a:spcAft>
              <a:buClr>
                <a:srgbClr val="541C1D"/>
              </a:buClr>
              <a:buSzPts val="1400"/>
              <a:buNone/>
              <a:defRPr>
                <a:solidFill>
                  <a:srgbClr val="541C1D"/>
                </a:solidFill>
              </a:defRPr>
            </a:lvl2pPr>
            <a:lvl3pPr lvl="2" rtl="0" algn="ctr">
              <a:lnSpc>
                <a:spcPct val="100000"/>
              </a:lnSpc>
              <a:spcBef>
                <a:spcPts val="0"/>
              </a:spcBef>
              <a:spcAft>
                <a:spcPts val="0"/>
              </a:spcAft>
              <a:buClr>
                <a:srgbClr val="541C1D"/>
              </a:buClr>
              <a:buSzPts val="1400"/>
              <a:buNone/>
              <a:defRPr>
                <a:solidFill>
                  <a:srgbClr val="541C1D"/>
                </a:solidFill>
              </a:defRPr>
            </a:lvl3pPr>
            <a:lvl4pPr lvl="3" rtl="0" algn="ctr">
              <a:lnSpc>
                <a:spcPct val="100000"/>
              </a:lnSpc>
              <a:spcBef>
                <a:spcPts val="0"/>
              </a:spcBef>
              <a:spcAft>
                <a:spcPts val="0"/>
              </a:spcAft>
              <a:buClr>
                <a:srgbClr val="541C1D"/>
              </a:buClr>
              <a:buSzPts val="1400"/>
              <a:buNone/>
              <a:defRPr>
                <a:solidFill>
                  <a:srgbClr val="541C1D"/>
                </a:solidFill>
              </a:defRPr>
            </a:lvl4pPr>
            <a:lvl5pPr lvl="4" rtl="0" algn="ctr">
              <a:lnSpc>
                <a:spcPct val="100000"/>
              </a:lnSpc>
              <a:spcBef>
                <a:spcPts val="0"/>
              </a:spcBef>
              <a:spcAft>
                <a:spcPts val="0"/>
              </a:spcAft>
              <a:buClr>
                <a:srgbClr val="541C1D"/>
              </a:buClr>
              <a:buSzPts val="1400"/>
              <a:buNone/>
              <a:defRPr>
                <a:solidFill>
                  <a:srgbClr val="541C1D"/>
                </a:solidFill>
              </a:defRPr>
            </a:lvl5pPr>
            <a:lvl6pPr lvl="5" rtl="0" algn="ctr">
              <a:lnSpc>
                <a:spcPct val="100000"/>
              </a:lnSpc>
              <a:spcBef>
                <a:spcPts val="0"/>
              </a:spcBef>
              <a:spcAft>
                <a:spcPts val="0"/>
              </a:spcAft>
              <a:buClr>
                <a:srgbClr val="541C1D"/>
              </a:buClr>
              <a:buSzPts val="1400"/>
              <a:buNone/>
              <a:defRPr>
                <a:solidFill>
                  <a:srgbClr val="541C1D"/>
                </a:solidFill>
              </a:defRPr>
            </a:lvl6pPr>
            <a:lvl7pPr lvl="6" rtl="0" algn="ctr">
              <a:lnSpc>
                <a:spcPct val="100000"/>
              </a:lnSpc>
              <a:spcBef>
                <a:spcPts val="0"/>
              </a:spcBef>
              <a:spcAft>
                <a:spcPts val="0"/>
              </a:spcAft>
              <a:buClr>
                <a:srgbClr val="541C1D"/>
              </a:buClr>
              <a:buSzPts val="1400"/>
              <a:buNone/>
              <a:defRPr>
                <a:solidFill>
                  <a:srgbClr val="541C1D"/>
                </a:solidFill>
              </a:defRPr>
            </a:lvl7pPr>
            <a:lvl8pPr lvl="7" rtl="0" algn="ctr">
              <a:lnSpc>
                <a:spcPct val="100000"/>
              </a:lnSpc>
              <a:spcBef>
                <a:spcPts val="0"/>
              </a:spcBef>
              <a:spcAft>
                <a:spcPts val="0"/>
              </a:spcAft>
              <a:buClr>
                <a:srgbClr val="541C1D"/>
              </a:buClr>
              <a:buSzPts val="1400"/>
              <a:buNone/>
              <a:defRPr>
                <a:solidFill>
                  <a:srgbClr val="541C1D"/>
                </a:solidFill>
              </a:defRPr>
            </a:lvl8pPr>
            <a:lvl9pPr lvl="8" rtl="0" algn="ctr">
              <a:lnSpc>
                <a:spcPct val="100000"/>
              </a:lnSpc>
              <a:spcBef>
                <a:spcPts val="0"/>
              </a:spcBef>
              <a:spcAft>
                <a:spcPts val="0"/>
              </a:spcAft>
              <a:buClr>
                <a:srgbClr val="541C1D"/>
              </a:buClr>
              <a:buSzPts val="1400"/>
              <a:buNone/>
              <a:defRPr>
                <a:solidFill>
                  <a:srgbClr val="541C1D"/>
                </a:solidFill>
              </a:defRPr>
            </a:lvl9pPr>
          </a:lstStyle>
          <a:p/>
        </p:txBody>
      </p:sp>
      <p:sp>
        <p:nvSpPr>
          <p:cNvPr id="28" name="Google Shape;28;p3"/>
          <p:cNvSpPr txBox="1"/>
          <p:nvPr>
            <p:ph hasCustomPrompt="1" idx="2" type="title"/>
          </p:nvPr>
        </p:nvSpPr>
        <p:spPr>
          <a:xfrm>
            <a:off x="2903625" y="1110299"/>
            <a:ext cx="1224300" cy="841800"/>
          </a:xfrm>
          <a:prstGeom prst="rect">
            <a:avLst/>
          </a:prstGeom>
          <a:noFill/>
        </p:spPr>
        <p:txBody>
          <a:bodyPr anchorCtr="0" anchor="t" bIns="91425" lIns="91425" spcFirstLastPara="1" rIns="91425" wrap="square" tIns="91425">
            <a:noAutofit/>
          </a:bodyPr>
          <a:lstStyle>
            <a:lvl1pPr lvl="0" rtl="0" algn="r">
              <a:spcBef>
                <a:spcPts val="0"/>
              </a:spcBef>
              <a:spcAft>
                <a:spcPts val="0"/>
              </a:spcAft>
              <a:buSzPts val="5500"/>
              <a:buNone/>
              <a:defRPr sz="5500">
                <a:solidFill>
                  <a:schemeClr val="lt2"/>
                </a:solidFill>
              </a:defRPr>
            </a:lvl1pPr>
            <a:lvl2pPr lvl="1"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9pPr>
          </a:lstStyle>
          <a:p>
            <a:r>
              <a:t>xx%</a:t>
            </a:r>
          </a:p>
        </p:txBody>
      </p:sp>
      <p:grpSp>
        <p:nvGrpSpPr>
          <p:cNvPr id="29" name="Google Shape;29;p3"/>
          <p:cNvGrpSpPr/>
          <p:nvPr/>
        </p:nvGrpSpPr>
        <p:grpSpPr>
          <a:xfrm>
            <a:off x="5461950" y="522238"/>
            <a:ext cx="2250830" cy="3661147"/>
            <a:chOff x="5401837" y="470183"/>
            <a:chExt cx="2068777" cy="3107670"/>
          </a:xfrm>
        </p:grpSpPr>
        <p:sp>
          <p:nvSpPr>
            <p:cNvPr id="30" name="Google Shape;30;p3"/>
            <p:cNvSpPr/>
            <p:nvPr/>
          </p:nvSpPr>
          <p:spPr>
            <a:xfrm>
              <a:off x="5434958" y="504094"/>
              <a:ext cx="2024567" cy="3020998"/>
            </a:xfrm>
            <a:custGeom>
              <a:rect b="b" l="l" r="r" t="t"/>
              <a:pathLst>
                <a:path extrusionOk="0" h="46950" w="26835">
                  <a:moveTo>
                    <a:pt x="1" y="0"/>
                  </a:moveTo>
                  <a:lnTo>
                    <a:pt x="1" y="46949"/>
                  </a:lnTo>
                  <a:lnTo>
                    <a:pt x="26835" y="46949"/>
                  </a:lnTo>
                  <a:lnTo>
                    <a:pt x="26835" y="0"/>
                  </a:lnTo>
                  <a:close/>
                </a:path>
              </a:pathLst>
            </a:custGeom>
            <a:solidFill>
              <a:srgbClr val="FFFFFF">
                <a:alpha val="62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a:off x="5401837" y="470183"/>
              <a:ext cx="2068777" cy="3107670"/>
            </a:xfrm>
            <a:custGeom>
              <a:rect b="b" l="l" r="r" t="t"/>
              <a:pathLst>
                <a:path extrusionOk="0" h="48297" w="27421">
                  <a:moveTo>
                    <a:pt x="13381" y="11800"/>
                  </a:moveTo>
                  <a:lnTo>
                    <a:pt x="13381" y="24009"/>
                  </a:lnTo>
                  <a:lnTo>
                    <a:pt x="6369" y="24009"/>
                  </a:lnTo>
                  <a:lnTo>
                    <a:pt x="6369" y="11800"/>
                  </a:lnTo>
                  <a:close/>
                  <a:moveTo>
                    <a:pt x="20891" y="11829"/>
                  </a:moveTo>
                  <a:lnTo>
                    <a:pt x="20891" y="24009"/>
                  </a:lnTo>
                  <a:lnTo>
                    <a:pt x="14245" y="24009"/>
                  </a:lnTo>
                  <a:lnTo>
                    <a:pt x="14245" y="11829"/>
                  </a:lnTo>
                  <a:close/>
                  <a:moveTo>
                    <a:pt x="13381" y="24858"/>
                  </a:moveTo>
                  <a:lnTo>
                    <a:pt x="13381" y="36643"/>
                  </a:lnTo>
                  <a:lnTo>
                    <a:pt x="6369" y="36643"/>
                  </a:lnTo>
                  <a:lnTo>
                    <a:pt x="6369" y="24858"/>
                  </a:lnTo>
                  <a:close/>
                  <a:moveTo>
                    <a:pt x="20891" y="24858"/>
                  </a:moveTo>
                  <a:lnTo>
                    <a:pt x="20891" y="36643"/>
                  </a:lnTo>
                  <a:lnTo>
                    <a:pt x="14245" y="36643"/>
                  </a:lnTo>
                  <a:lnTo>
                    <a:pt x="14245" y="24858"/>
                  </a:lnTo>
                  <a:close/>
                  <a:moveTo>
                    <a:pt x="13381" y="0"/>
                  </a:moveTo>
                  <a:lnTo>
                    <a:pt x="13381" y="11580"/>
                  </a:lnTo>
                  <a:lnTo>
                    <a:pt x="6369" y="11580"/>
                  </a:lnTo>
                  <a:lnTo>
                    <a:pt x="6369" y="776"/>
                  </a:lnTo>
                  <a:lnTo>
                    <a:pt x="6134" y="776"/>
                  </a:lnTo>
                  <a:lnTo>
                    <a:pt x="6134" y="11580"/>
                  </a:lnTo>
                  <a:lnTo>
                    <a:pt x="0" y="11580"/>
                  </a:lnTo>
                  <a:lnTo>
                    <a:pt x="0" y="11800"/>
                  </a:lnTo>
                  <a:lnTo>
                    <a:pt x="6134" y="11800"/>
                  </a:lnTo>
                  <a:lnTo>
                    <a:pt x="6134" y="24009"/>
                  </a:lnTo>
                  <a:lnTo>
                    <a:pt x="0" y="24009"/>
                  </a:lnTo>
                  <a:lnTo>
                    <a:pt x="0" y="24873"/>
                  </a:lnTo>
                  <a:lnTo>
                    <a:pt x="6134" y="24873"/>
                  </a:lnTo>
                  <a:lnTo>
                    <a:pt x="6134" y="36643"/>
                  </a:lnTo>
                  <a:lnTo>
                    <a:pt x="0" y="36643"/>
                  </a:lnTo>
                  <a:lnTo>
                    <a:pt x="0" y="36863"/>
                  </a:lnTo>
                  <a:lnTo>
                    <a:pt x="6134" y="36863"/>
                  </a:lnTo>
                  <a:lnTo>
                    <a:pt x="6134" y="48296"/>
                  </a:lnTo>
                  <a:lnTo>
                    <a:pt x="6369" y="48296"/>
                  </a:lnTo>
                  <a:lnTo>
                    <a:pt x="6369" y="36863"/>
                  </a:lnTo>
                  <a:lnTo>
                    <a:pt x="13381" y="36863"/>
                  </a:lnTo>
                  <a:lnTo>
                    <a:pt x="13381" y="47520"/>
                  </a:lnTo>
                  <a:lnTo>
                    <a:pt x="14245" y="47520"/>
                  </a:lnTo>
                  <a:lnTo>
                    <a:pt x="14245" y="36863"/>
                  </a:lnTo>
                  <a:lnTo>
                    <a:pt x="20891" y="36863"/>
                  </a:lnTo>
                  <a:lnTo>
                    <a:pt x="20891" y="48296"/>
                  </a:lnTo>
                  <a:lnTo>
                    <a:pt x="21125" y="48296"/>
                  </a:lnTo>
                  <a:lnTo>
                    <a:pt x="21125" y="36863"/>
                  </a:lnTo>
                  <a:lnTo>
                    <a:pt x="27420" y="36863"/>
                  </a:lnTo>
                  <a:lnTo>
                    <a:pt x="27420" y="36643"/>
                  </a:lnTo>
                  <a:lnTo>
                    <a:pt x="21125" y="36643"/>
                  </a:lnTo>
                  <a:lnTo>
                    <a:pt x="21125" y="24858"/>
                  </a:lnTo>
                  <a:lnTo>
                    <a:pt x="27420" y="24858"/>
                  </a:lnTo>
                  <a:lnTo>
                    <a:pt x="27420" y="24009"/>
                  </a:lnTo>
                  <a:lnTo>
                    <a:pt x="21125" y="24009"/>
                  </a:lnTo>
                  <a:lnTo>
                    <a:pt x="21125" y="11829"/>
                  </a:lnTo>
                  <a:lnTo>
                    <a:pt x="27420" y="11829"/>
                  </a:lnTo>
                  <a:lnTo>
                    <a:pt x="27420" y="11800"/>
                  </a:lnTo>
                  <a:lnTo>
                    <a:pt x="27420" y="11580"/>
                  </a:lnTo>
                  <a:lnTo>
                    <a:pt x="21125" y="11580"/>
                  </a:lnTo>
                  <a:lnTo>
                    <a:pt x="21125" y="776"/>
                  </a:lnTo>
                  <a:lnTo>
                    <a:pt x="20891" y="776"/>
                  </a:lnTo>
                  <a:lnTo>
                    <a:pt x="20891" y="11580"/>
                  </a:lnTo>
                  <a:lnTo>
                    <a:pt x="14245" y="11580"/>
                  </a:lnTo>
                  <a:lnTo>
                    <a:pt x="1424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 name="Google Shape;32;p3"/>
          <p:cNvSpPr/>
          <p:nvPr/>
        </p:nvSpPr>
        <p:spPr>
          <a:xfrm rot="7777740">
            <a:off x="-1119207" y="-1152676"/>
            <a:ext cx="3041225" cy="2822503"/>
          </a:xfrm>
          <a:custGeom>
            <a:rect b="b" l="l" r="r" t="t"/>
            <a:pathLst>
              <a:path extrusionOk="0" h="5408" w="5827">
                <a:moveTo>
                  <a:pt x="1699" y="0"/>
                </a:moveTo>
                <a:cubicBezTo>
                  <a:pt x="1610" y="0"/>
                  <a:pt x="1521" y="14"/>
                  <a:pt x="1435" y="45"/>
                </a:cubicBezTo>
                <a:cubicBezTo>
                  <a:pt x="952" y="235"/>
                  <a:pt x="732" y="923"/>
                  <a:pt x="1025" y="1348"/>
                </a:cubicBezTo>
                <a:cubicBezTo>
                  <a:pt x="983" y="1341"/>
                  <a:pt x="941" y="1337"/>
                  <a:pt x="899" y="1337"/>
                </a:cubicBezTo>
                <a:cubicBezTo>
                  <a:pt x="502" y="1337"/>
                  <a:pt x="125" y="1639"/>
                  <a:pt x="59" y="2036"/>
                </a:cubicBezTo>
                <a:cubicBezTo>
                  <a:pt x="0" y="2475"/>
                  <a:pt x="337" y="2943"/>
                  <a:pt x="776" y="2987"/>
                </a:cubicBezTo>
                <a:lnTo>
                  <a:pt x="923" y="3002"/>
                </a:lnTo>
                <a:cubicBezTo>
                  <a:pt x="1042" y="2987"/>
                  <a:pt x="1162" y="2980"/>
                  <a:pt x="1282" y="2980"/>
                </a:cubicBezTo>
                <a:cubicBezTo>
                  <a:pt x="2336" y="2980"/>
                  <a:pt x="3373" y="3544"/>
                  <a:pt x="3938" y="4451"/>
                </a:cubicBezTo>
                <a:cubicBezTo>
                  <a:pt x="4070" y="4671"/>
                  <a:pt x="4173" y="4905"/>
                  <a:pt x="4363" y="5110"/>
                </a:cubicBezTo>
                <a:cubicBezTo>
                  <a:pt x="4507" y="5278"/>
                  <a:pt x="4711" y="5407"/>
                  <a:pt x="4917" y="5407"/>
                </a:cubicBezTo>
                <a:cubicBezTo>
                  <a:pt x="4962" y="5407"/>
                  <a:pt x="5007" y="5401"/>
                  <a:pt x="5051" y="5388"/>
                </a:cubicBezTo>
                <a:cubicBezTo>
                  <a:pt x="5313" y="5330"/>
                  <a:pt x="5488" y="4997"/>
                  <a:pt x="5332" y="4792"/>
                </a:cubicBezTo>
                <a:lnTo>
                  <a:pt x="5332" y="4792"/>
                </a:lnTo>
                <a:cubicBezTo>
                  <a:pt x="5370" y="4839"/>
                  <a:pt x="5430" y="4861"/>
                  <a:pt x="5494" y="4861"/>
                </a:cubicBezTo>
                <a:cubicBezTo>
                  <a:pt x="5583" y="4861"/>
                  <a:pt x="5680" y="4819"/>
                  <a:pt x="5739" y="4744"/>
                </a:cubicBezTo>
                <a:cubicBezTo>
                  <a:pt x="5827" y="4627"/>
                  <a:pt x="5798" y="4437"/>
                  <a:pt x="5754" y="4290"/>
                </a:cubicBezTo>
                <a:cubicBezTo>
                  <a:pt x="5695" y="4144"/>
                  <a:pt x="5593" y="4012"/>
                  <a:pt x="5505" y="3895"/>
                </a:cubicBezTo>
                <a:cubicBezTo>
                  <a:pt x="5241" y="3412"/>
                  <a:pt x="5212" y="2797"/>
                  <a:pt x="5475" y="2314"/>
                </a:cubicBezTo>
                <a:cubicBezTo>
                  <a:pt x="5593" y="2124"/>
                  <a:pt x="5710" y="1948"/>
                  <a:pt x="5695" y="1743"/>
                </a:cubicBezTo>
                <a:cubicBezTo>
                  <a:pt x="5680" y="1509"/>
                  <a:pt x="5475" y="1348"/>
                  <a:pt x="5256" y="1289"/>
                </a:cubicBezTo>
                <a:cubicBezTo>
                  <a:pt x="5177" y="1268"/>
                  <a:pt x="5096" y="1260"/>
                  <a:pt x="5015" y="1260"/>
                </a:cubicBezTo>
                <a:cubicBezTo>
                  <a:pt x="4870" y="1260"/>
                  <a:pt x="4723" y="1285"/>
                  <a:pt x="4582" y="1304"/>
                </a:cubicBezTo>
                <a:cubicBezTo>
                  <a:pt x="4802" y="1055"/>
                  <a:pt x="4729" y="601"/>
                  <a:pt x="4465" y="352"/>
                </a:cubicBezTo>
                <a:cubicBezTo>
                  <a:pt x="4280" y="196"/>
                  <a:pt x="4049" y="118"/>
                  <a:pt x="3811" y="118"/>
                </a:cubicBezTo>
                <a:cubicBezTo>
                  <a:pt x="3693" y="118"/>
                  <a:pt x="3572" y="137"/>
                  <a:pt x="3455" y="176"/>
                </a:cubicBezTo>
                <a:cubicBezTo>
                  <a:pt x="3119" y="279"/>
                  <a:pt x="2840" y="499"/>
                  <a:pt x="2577" y="762"/>
                </a:cubicBezTo>
                <a:cubicBezTo>
                  <a:pt x="2541" y="326"/>
                  <a:pt x="2123" y="0"/>
                  <a:pt x="1699" y="0"/>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rot="7777740">
            <a:off x="-1625257" y="-1530426"/>
            <a:ext cx="3041225" cy="2822503"/>
          </a:xfrm>
          <a:custGeom>
            <a:rect b="b" l="l" r="r" t="t"/>
            <a:pathLst>
              <a:path extrusionOk="0" h="5408" w="5827">
                <a:moveTo>
                  <a:pt x="1699" y="0"/>
                </a:moveTo>
                <a:cubicBezTo>
                  <a:pt x="1610" y="0"/>
                  <a:pt x="1521" y="14"/>
                  <a:pt x="1435" y="45"/>
                </a:cubicBezTo>
                <a:cubicBezTo>
                  <a:pt x="952" y="235"/>
                  <a:pt x="732" y="923"/>
                  <a:pt x="1025" y="1348"/>
                </a:cubicBezTo>
                <a:cubicBezTo>
                  <a:pt x="983" y="1341"/>
                  <a:pt x="941" y="1337"/>
                  <a:pt x="899" y="1337"/>
                </a:cubicBezTo>
                <a:cubicBezTo>
                  <a:pt x="502" y="1337"/>
                  <a:pt x="125" y="1639"/>
                  <a:pt x="59" y="2036"/>
                </a:cubicBezTo>
                <a:cubicBezTo>
                  <a:pt x="0" y="2475"/>
                  <a:pt x="337" y="2943"/>
                  <a:pt x="776" y="2987"/>
                </a:cubicBezTo>
                <a:lnTo>
                  <a:pt x="923" y="3002"/>
                </a:lnTo>
                <a:cubicBezTo>
                  <a:pt x="1042" y="2987"/>
                  <a:pt x="1162" y="2980"/>
                  <a:pt x="1282" y="2980"/>
                </a:cubicBezTo>
                <a:cubicBezTo>
                  <a:pt x="2336" y="2980"/>
                  <a:pt x="3373" y="3544"/>
                  <a:pt x="3938" y="4451"/>
                </a:cubicBezTo>
                <a:cubicBezTo>
                  <a:pt x="4070" y="4671"/>
                  <a:pt x="4173" y="4905"/>
                  <a:pt x="4363" y="5110"/>
                </a:cubicBezTo>
                <a:cubicBezTo>
                  <a:pt x="4507" y="5278"/>
                  <a:pt x="4711" y="5407"/>
                  <a:pt x="4917" y="5407"/>
                </a:cubicBezTo>
                <a:cubicBezTo>
                  <a:pt x="4962" y="5407"/>
                  <a:pt x="5007" y="5401"/>
                  <a:pt x="5051" y="5388"/>
                </a:cubicBezTo>
                <a:cubicBezTo>
                  <a:pt x="5313" y="5330"/>
                  <a:pt x="5488" y="4997"/>
                  <a:pt x="5332" y="4792"/>
                </a:cubicBezTo>
                <a:lnTo>
                  <a:pt x="5332" y="4792"/>
                </a:lnTo>
                <a:cubicBezTo>
                  <a:pt x="5370" y="4839"/>
                  <a:pt x="5430" y="4861"/>
                  <a:pt x="5494" y="4861"/>
                </a:cubicBezTo>
                <a:cubicBezTo>
                  <a:pt x="5583" y="4861"/>
                  <a:pt x="5680" y="4819"/>
                  <a:pt x="5739" y="4744"/>
                </a:cubicBezTo>
                <a:cubicBezTo>
                  <a:pt x="5827" y="4627"/>
                  <a:pt x="5798" y="4437"/>
                  <a:pt x="5754" y="4290"/>
                </a:cubicBezTo>
                <a:cubicBezTo>
                  <a:pt x="5695" y="4144"/>
                  <a:pt x="5593" y="4012"/>
                  <a:pt x="5505" y="3895"/>
                </a:cubicBezTo>
                <a:cubicBezTo>
                  <a:pt x="5241" y="3412"/>
                  <a:pt x="5212" y="2797"/>
                  <a:pt x="5475" y="2314"/>
                </a:cubicBezTo>
                <a:cubicBezTo>
                  <a:pt x="5593" y="2124"/>
                  <a:pt x="5710" y="1948"/>
                  <a:pt x="5695" y="1743"/>
                </a:cubicBezTo>
                <a:cubicBezTo>
                  <a:pt x="5680" y="1509"/>
                  <a:pt x="5475" y="1348"/>
                  <a:pt x="5256" y="1289"/>
                </a:cubicBezTo>
                <a:cubicBezTo>
                  <a:pt x="5177" y="1268"/>
                  <a:pt x="5096" y="1260"/>
                  <a:pt x="5015" y="1260"/>
                </a:cubicBezTo>
                <a:cubicBezTo>
                  <a:pt x="4870" y="1260"/>
                  <a:pt x="4723" y="1285"/>
                  <a:pt x="4582" y="1304"/>
                </a:cubicBezTo>
                <a:cubicBezTo>
                  <a:pt x="4802" y="1055"/>
                  <a:pt x="4729" y="601"/>
                  <a:pt x="4465" y="352"/>
                </a:cubicBezTo>
                <a:cubicBezTo>
                  <a:pt x="4280" y="196"/>
                  <a:pt x="4049" y="118"/>
                  <a:pt x="3811" y="118"/>
                </a:cubicBezTo>
                <a:cubicBezTo>
                  <a:pt x="3693" y="118"/>
                  <a:pt x="3572" y="137"/>
                  <a:pt x="3455" y="176"/>
                </a:cubicBezTo>
                <a:cubicBezTo>
                  <a:pt x="3119" y="279"/>
                  <a:pt x="2840" y="499"/>
                  <a:pt x="2577" y="762"/>
                </a:cubicBezTo>
                <a:cubicBezTo>
                  <a:pt x="2541" y="326"/>
                  <a:pt x="2123" y="0"/>
                  <a:pt x="1699" y="0"/>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7777740">
            <a:off x="-2073657" y="-1831501"/>
            <a:ext cx="3041225" cy="2822503"/>
          </a:xfrm>
          <a:custGeom>
            <a:rect b="b" l="l" r="r" t="t"/>
            <a:pathLst>
              <a:path extrusionOk="0" h="5408" w="5827">
                <a:moveTo>
                  <a:pt x="1699" y="0"/>
                </a:moveTo>
                <a:cubicBezTo>
                  <a:pt x="1610" y="0"/>
                  <a:pt x="1521" y="14"/>
                  <a:pt x="1435" y="45"/>
                </a:cubicBezTo>
                <a:cubicBezTo>
                  <a:pt x="952" y="235"/>
                  <a:pt x="732" y="923"/>
                  <a:pt x="1025" y="1348"/>
                </a:cubicBezTo>
                <a:cubicBezTo>
                  <a:pt x="983" y="1341"/>
                  <a:pt x="941" y="1337"/>
                  <a:pt x="899" y="1337"/>
                </a:cubicBezTo>
                <a:cubicBezTo>
                  <a:pt x="502" y="1337"/>
                  <a:pt x="125" y="1639"/>
                  <a:pt x="59" y="2036"/>
                </a:cubicBezTo>
                <a:cubicBezTo>
                  <a:pt x="0" y="2475"/>
                  <a:pt x="337" y="2943"/>
                  <a:pt x="776" y="2987"/>
                </a:cubicBezTo>
                <a:lnTo>
                  <a:pt x="923" y="3002"/>
                </a:lnTo>
                <a:cubicBezTo>
                  <a:pt x="1042" y="2987"/>
                  <a:pt x="1162" y="2980"/>
                  <a:pt x="1282" y="2980"/>
                </a:cubicBezTo>
                <a:cubicBezTo>
                  <a:pt x="2336" y="2980"/>
                  <a:pt x="3373" y="3544"/>
                  <a:pt x="3938" y="4451"/>
                </a:cubicBezTo>
                <a:cubicBezTo>
                  <a:pt x="4070" y="4671"/>
                  <a:pt x="4173" y="4905"/>
                  <a:pt x="4363" y="5110"/>
                </a:cubicBezTo>
                <a:cubicBezTo>
                  <a:pt x="4507" y="5278"/>
                  <a:pt x="4711" y="5407"/>
                  <a:pt x="4917" y="5407"/>
                </a:cubicBezTo>
                <a:cubicBezTo>
                  <a:pt x="4962" y="5407"/>
                  <a:pt x="5007" y="5401"/>
                  <a:pt x="5051" y="5388"/>
                </a:cubicBezTo>
                <a:cubicBezTo>
                  <a:pt x="5313" y="5330"/>
                  <a:pt x="5488" y="4997"/>
                  <a:pt x="5332" y="4792"/>
                </a:cubicBezTo>
                <a:lnTo>
                  <a:pt x="5332" y="4792"/>
                </a:lnTo>
                <a:cubicBezTo>
                  <a:pt x="5370" y="4839"/>
                  <a:pt x="5430" y="4861"/>
                  <a:pt x="5494" y="4861"/>
                </a:cubicBezTo>
                <a:cubicBezTo>
                  <a:pt x="5583" y="4861"/>
                  <a:pt x="5680" y="4819"/>
                  <a:pt x="5739" y="4744"/>
                </a:cubicBezTo>
                <a:cubicBezTo>
                  <a:pt x="5827" y="4627"/>
                  <a:pt x="5798" y="4437"/>
                  <a:pt x="5754" y="4290"/>
                </a:cubicBezTo>
                <a:cubicBezTo>
                  <a:pt x="5695" y="4144"/>
                  <a:pt x="5593" y="4012"/>
                  <a:pt x="5505" y="3895"/>
                </a:cubicBezTo>
                <a:cubicBezTo>
                  <a:pt x="5241" y="3412"/>
                  <a:pt x="5212" y="2797"/>
                  <a:pt x="5475" y="2314"/>
                </a:cubicBezTo>
                <a:cubicBezTo>
                  <a:pt x="5593" y="2124"/>
                  <a:pt x="5710" y="1948"/>
                  <a:pt x="5695" y="1743"/>
                </a:cubicBezTo>
                <a:cubicBezTo>
                  <a:pt x="5680" y="1509"/>
                  <a:pt x="5475" y="1348"/>
                  <a:pt x="5256" y="1289"/>
                </a:cubicBezTo>
                <a:cubicBezTo>
                  <a:pt x="5177" y="1268"/>
                  <a:pt x="5096" y="1260"/>
                  <a:pt x="5015" y="1260"/>
                </a:cubicBezTo>
                <a:cubicBezTo>
                  <a:pt x="4870" y="1260"/>
                  <a:pt x="4723" y="1285"/>
                  <a:pt x="4582" y="1304"/>
                </a:cubicBezTo>
                <a:cubicBezTo>
                  <a:pt x="4802" y="1055"/>
                  <a:pt x="4729" y="601"/>
                  <a:pt x="4465" y="352"/>
                </a:cubicBezTo>
                <a:cubicBezTo>
                  <a:pt x="4280" y="196"/>
                  <a:pt x="4049" y="118"/>
                  <a:pt x="3811" y="118"/>
                </a:cubicBezTo>
                <a:cubicBezTo>
                  <a:pt x="3693" y="118"/>
                  <a:pt x="3572" y="137"/>
                  <a:pt x="3455" y="176"/>
                </a:cubicBezTo>
                <a:cubicBezTo>
                  <a:pt x="3119" y="279"/>
                  <a:pt x="2840" y="499"/>
                  <a:pt x="2577" y="762"/>
                </a:cubicBezTo>
                <a:cubicBezTo>
                  <a:pt x="2541" y="326"/>
                  <a:pt x="2123" y="0"/>
                  <a:pt x="1699" y="0"/>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rot="-1577322">
            <a:off x="-385643" y="3687160"/>
            <a:ext cx="1989299" cy="2038278"/>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1577322">
            <a:off x="-499563" y="3830691"/>
            <a:ext cx="1989299" cy="2038278"/>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rot="-1577322">
            <a:off x="-626147" y="3990177"/>
            <a:ext cx="1989299" cy="2038278"/>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7_1">
    <p:spTree>
      <p:nvGrpSpPr>
        <p:cNvPr id="267" name="Shape 267"/>
        <p:cNvGrpSpPr/>
        <p:nvPr/>
      </p:nvGrpSpPr>
      <p:grpSpPr>
        <a:xfrm>
          <a:off x="0" y="0"/>
          <a:ext cx="0" cy="0"/>
          <a:chOff x="0" y="0"/>
          <a:chExt cx="0" cy="0"/>
        </a:xfrm>
      </p:grpSpPr>
      <p:pic>
        <p:nvPicPr>
          <p:cNvPr id="268" name="Google Shape;268;p21"/>
          <p:cNvPicPr preferRelativeResize="0"/>
          <p:nvPr/>
        </p:nvPicPr>
        <p:blipFill>
          <a:blip r:embed="rId2">
            <a:alphaModFix amt="42000"/>
          </a:blip>
          <a:stretch>
            <a:fillRect/>
          </a:stretch>
        </p:blipFill>
        <p:spPr>
          <a:xfrm>
            <a:off x="0" y="0"/>
            <a:ext cx="9144000" cy="5143492"/>
          </a:xfrm>
          <a:prstGeom prst="rect">
            <a:avLst/>
          </a:prstGeom>
          <a:noFill/>
          <a:ln>
            <a:noFill/>
          </a:ln>
        </p:spPr>
      </p:pic>
      <p:grpSp>
        <p:nvGrpSpPr>
          <p:cNvPr id="269" name="Google Shape;269;p21"/>
          <p:cNvGrpSpPr/>
          <p:nvPr/>
        </p:nvGrpSpPr>
        <p:grpSpPr>
          <a:xfrm flipH="1">
            <a:off x="-45425" y="-67787"/>
            <a:ext cx="9349700" cy="5279475"/>
            <a:chOff x="583425" y="-63500"/>
            <a:chExt cx="9349700" cy="5279475"/>
          </a:xfrm>
        </p:grpSpPr>
        <p:sp>
          <p:nvSpPr>
            <p:cNvPr id="270" name="Google Shape;270;p21"/>
            <p:cNvSpPr/>
            <p:nvPr/>
          </p:nvSpPr>
          <p:spPr>
            <a:xfrm>
              <a:off x="583425" y="414700"/>
              <a:ext cx="9349700" cy="4801275"/>
            </a:xfrm>
            <a:custGeom>
              <a:rect b="b" l="l" r="r" t="t"/>
              <a:pathLst>
                <a:path extrusionOk="0" h="192051" w="373988">
                  <a:moveTo>
                    <a:pt x="264110" y="0"/>
                  </a:moveTo>
                  <a:lnTo>
                    <a:pt x="146720" y="91571"/>
                  </a:lnTo>
                  <a:lnTo>
                    <a:pt x="0" y="190060"/>
                  </a:lnTo>
                  <a:lnTo>
                    <a:pt x="373486" y="192051"/>
                  </a:lnTo>
                  <a:lnTo>
                    <a:pt x="373988" y="94834"/>
                  </a:lnTo>
                  <a:lnTo>
                    <a:pt x="279845" y="382"/>
                  </a:lnTo>
                  <a:close/>
                </a:path>
              </a:pathLst>
            </a:custGeom>
            <a:gradFill>
              <a:gsLst>
                <a:gs pos="0">
                  <a:schemeClr val="dk2"/>
                </a:gs>
                <a:gs pos="100000">
                  <a:schemeClr val="lt1"/>
                </a:gs>
              </a:gsLst>
              <a:lin ang="5400012" scaled="0"/>
            </a:gradFill>
            <a:ln>
              <a:noFill/>
            </a:ln>
          </p:spPr>
        </p:sp>
        <p:grpSp>
          <p:nvGrpSpPr>
            <p:cNvPr id="271" name="Google Shape;271;p21"/>
            <p:cNvGrpSpPr/>
            <p:nvPr/>
          </p:nvGrpSpPr>
          <p:grpSpPr>
            <a:xfrm>
              <a:off x="7181277" y="-63500"/>
              <a:ext cx="412615" cy="501202"/>
              <a:chOff x="7181277" y="-63500"/>
              <a:chExt cx="412615" cy="501202"/>
            </a:xfrm>
          </p:grpSpPr>
          <p:sp>
            <p:nvSpPr>
              <p:cNvPr id="272" name="Google Shape;272;p21"/>
              <p:cNvSpPr/>
              <p:nvPr/>
            </p:nvSpPr>
            <p:spPr>
              <a:xfrm flipH="1">
                <a:off x="7181277" y="211949"/>
                <a:ext cx="412615" cy="225753"/>
              </a:xfrm>
              <a:custGeom>
                <a:rect b="b" l="l" r="r" t="t"/>
                <a:pathLst>
                  <a:path extrusionOk="0" h="5111" w="9341">
                    <a:moveTo>
                      <a:pt x="3631" y="1"/>
                    </a:moveTo>
                    <a:lnTo>
                      <a:pt x="3631" y="1172"/>
                    </a:lnTo>
                    <a:lnTo>
                      <a:pt x="0" y="5110"/>
                    </a:lnTo>
                    <a:lnTo>
                      <a:pt x="9340" y="4686"/>
                    </a:lnTo>
                    <a:lnTo>
                      <a:pt x="4670" y="1172"/>
                    </a:lnTo>
                    <a:lnTo>
                      <a:pt x="4670" y="1"/>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21"/>
              <p:cNvSpPr/>
              <p:nvPr/>
            </p:nvSpPr>
            <p:spPr>
              <a:xfrm flipH="1">
                <a:off x="7413452" y="-63500"/>
                <a:ext cx="1325" cy="276813"/>
              </a:xfrm>
              <a:custGeom>
                <a:rect b="b" l="l" r="r" t="t"/>
                <a:pathLst>
                  <a:path extrusionOk="0" h="6267" w="30">
                    <a:moveTo>
                      <a:pt x="15" y="0"/>
                    </a:moveTo>
                    <a:cubicBezTo>
                      <a:pt x="0" y="0"/>
                      <a:pt x="0" y="1391"/>
                      <a:pt x="0" y="3133"/>
                    </a:cubicBezTo>
                    <a:cubicBezTo>
                      <a:pt x="0" y="4875"/>
                      <a:pt x="0" y="6266"/>
                      <a:pt x="15" y="6266"/>
                    </a:cubicBezTo>
                    <a:cubicBezTo>
                      <a:pt x="29" y="6266"/>
                      <a:pt x="29" y="4846"/>
                      <a:pt x="29" y="3133"/>
                    </a:cubicBezTo>
                    <a:cubicBezTo>
                      <a:pt x="29" y="1391"/>
                      <a:pt x="29" y="0"/>
                      <a:pt x="15" y="0"/>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74" name="Google Shape;274;p21"/>
          <p:cNvSpPr txBox="1"/>
          <p:nvPr>
            <p:ph type="ctrTitle"/>
          </p:nvPr>
        </p:nvSpPr>
        <p:spPr>
          <a:xfrm flipH="1">
            <a:off x="5323775" y="1844850"/>
            <a:ext cx="3092700" cy="576000"/>
          </a:xfrm>
          <a:prstGeom prst="rect">
            <a:avLst/>
          </a:prstGeom>
        </p:spPr>
        <p:txBody>
          <a:bodyPr anchorCtr="0" anchor="t" bIns="91425" lIns="91425" spcFirstLastPara="1" rIns="91425" wrap="square" tIns="91425">
            <a:noAutofit/>
          </a:bodyPr>
          <a:lstStyle>
            <a:lvl1pPr lvl="0" rtl="0">
              <a:spcBef>
                <a:spcPts val="0"/>
              </a:spcBef>
              <a:spcAft>
                <a:spcPts val="0"/>
              </a:spcAft>
              <a:buSzPts val="3300"/>
              <a:buNone/>
              <a:defRPr sz="3000"/>
            </a:lvl1pPr>
            <a:lvl2pPr lvl="1" rtl="0" algn="r">
              <a:spcBef>
                <a:spcPts val="0"/>
              </a:spcBef>
              <a:spcAft>
                <a:spcPts val="0"/>
              </a:spcAft>
              <a:buClr>
                <a:schemeClr val="dk2"/>
              </a:buClr>
              <a:buSzPts val="1800"/>
              <a:buNone/>
              <a:defRPr sz="1800">
                <a:solidFill>
                  <a:schemeClr val="dk2"/>
                </a:solidFill>
              </a:defRPr>
            </a:lvl2pPr>
            <a:lvl3pPr lvl="2" rtl="0" algn="r">
              <a:spcBef>
                <a:spcPts val="0"/>
              </a:spcBef>
              <a:spcAft>
                <a:spcPts val="0"/>
              </a:spcAft>
              <a:buClr>
                <a:schemeClr val="dk2"/>
              </a:buClr>
              <a:buSzPts val="1800"/>
              <a:buNone/>
              <a:defRPr sz="1800">
                <a:solidFill>
                  <a:schemeClr val="dk2"/>
                </a:solidFill>
              </a:defRPr>
            </a:lvl3pPr>
            <a:lvl4pPr lvl="3" rtl="0" algn="r">
              <a:spcBef>
                <a:spcPts val="0"/>
              </a:spcBef>
              <a:spcAft>
                <a:spcPts val="0"/>
              </a:spcAft>
              <a:buClr>
                <a:schemeClr val="dk2"/>
              </a:buClr>
              <a:buSzPts val="1800"/>
              <a:buNone/>
              <a:defRPr sz="1800">
                <a:solidFill>
                  <a:schemeClr val="dk2"/>
                </a:solidFill>
              </a:defRPr>
            </a:lvl4pPr>
            <a:lvl5pPr lvl="4" rtl="0" algn="r">
              <a:spcBef>
                <a:spcPts val="0"/>
              </a:spcBef>
              <a:spcAft>
                <a:spcPts val="0"/>
              </a:spcAft>
              <a:buClr>
                <a:schemeClr val="dk2"/>
              </a:buClr>
              <a:buSzPts val="1800"/>
              <a:buNone/>
              <a:defRPr sz="1800">
                <a:solidFill>
                  <a:schemeClr val="dk2"/>
                </a:solidFill>
              </a:defRPr>
            </a:lvl5pPr>
            <a:lvl6pPr lvl="5" rtl="0" algn="r">
              <a:spcBef>
                <a:spcPts val="0"/>
              </a:spcBef>
              <a:spcAft>
                <a:spcPts val="0"/>
              </a:spcAft>
              <a:buClr>
                <a:schemeClr val="dk2"/>
              </a:buClr>
              <a:buSzPts val="1800"/>
              <a:buNone/>
              <a:defRPr sz="1800">
                <a:solidFill>
                  <a:schemeClr val="dk2"/>
                </a:solidFill>
              </a:defRPr>
            </a:lvl6pPr>
            <a:lvl7pPr lvl="6" rtl="0" algn="r">
              <a:spcBef>
                <a:spcPts val="0"/>
              </a:spcBef>
              <a:spcAft>
                <a:spcPts val="0"/>
              </a:spcAft>
              <a:buClr>
                <a:schemeClr val="dk2"/>
              </a:buClr>
              <a:buSzPts val="1800"/>
              <a:buNone/>
              <a:defRPr sz="1800">
                <a:solidFill>
                  <a:schemeClr val="dk2"/>
                </a:solidFill>
              </a:defRPr>
            </a:lvl7pPr>
            <a:lvl8pPr lvl="7" rtl="0" algn="r">
              <a:spcBef>
                <a:spcPts val="0"/>
              </a:spcBef>
              <a:spcAft>
                <a:spcPts val="0"/>
              </a:spcAft>
              <a:buClr>
                <a:schemeClr val="dk2"/>
              </a:buClr>
              <a:buSzPts val="1800"/>
              <a:buNone/>
              <a:defRPr sz="1800">
                <a:solidFill>
                  <a:schemeClr val="dk2"/>
                </a:solidFill>
              </a:defRPr>
            </a:lvl8pPr>
            <a:lvl9pPr lvl="8" rtl="0" algn="r">
              <a:spcBef>
                <a:spcPts val="0"/>
              </a:spcBef>
              <a:spcAft>
                <a:spcPts val="0"/>
              </a:spcAft>
              <a:buClr>
                <a:schemeClr val="dk2"/>
              </a:buClr>
              <a:buSzPts val="1800"/>
              <a:buNone/>
              <a:defRPr sz="1800">
                <a:solidFill>
                  <a:schemeClr val="dk2"/>
                </a:solidFill>
              </a:defRPr>
            </a:lvl9pPr>
          </a:lstStyle>
          <a:p/>
        </p:txBody>
      </p:sp>
      <p:sp>
        <p:nvSpPr>
          <p:cNvPr id="275" name="Google Shape;275;p21"/>
          <p:cNvSpPr txBox="1"/>
          <p:nvPr>
            <p:ph idx="1" type="subTitle"/>
          </p:nvPr>
        </p:nvSpPr>
        <p:spPr>
          <a:xfrm flipH="1">
            <a:off x="5323975" y="2371475"/>
            <a:ext cx="2820900" cy="1060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800"/>
              <a:buNone/>
              <a:defRPr b="0" sz="1400"/>
            </a:lvl1pPr>
            <a:lvl2pPr lvl="1" rtl="0" algn="r">
              <a:lnSpc>
                <a:spcPct val="100000"/>
              </a:lnSpc>
              <a:spcBef>
                <a:spcPts val="0"/>
              </a:spcBef>
              <a:spcAft>
                <a:spcPts val="0"/>
              </a:spcAft>
              <a:buSzPts val="1400"/>
              <a:buNone/>
              <a:defRPr/>
            </a:lvl2pPr>
            <a:lvl3pPr lvl="2" rtl="0" algn="r">
              <a:lnSpc>
                <a:spcPct val="100000"/>
              </a:lnSpc>
              <a:spcBef>
                <a:spcPts val="0"/>
              </a:spcBef>
              <a:spcAft>
                <a:spcPts val="0"/>
              </a:spcAft>
              <a:buSzPts val="1400"/>
              <a:buNone/>
              <a:defRPr/>
            </a:lvl3pPr>
            <a:lvl4pPr lvl="3" rtl="0" algn="r">
              <a:lnSpc>
                <a:spcPct val="100000"/>
              </a:lnSpc>
              <a:spcBef>
                <a:spcPts val="0"/>
              </a:spcBef>
              <a:spcAft>
                <a:spcPts val="0"/>
              </a:spcAft>
              <a:buSzPts val="1400"/>
              <a:buNone/>
              <a:defRPr/>
            </a:lvl4pPr>
            <a:lvl5pPr lvl="4" rtl="0" algn="r">
              <a:lnSpc>
                <a:spcPct val="100000"/>
              </a:lnSpc>
              <a:spcBef>
                <a:spcPts val="0"/>
              </a:spcBef>
              <a:spcAft>
                <a:spcPts val="0"/>
              </a:spcAft>
              <a:buSzPts val="1400"/>
              <a:buNone/>
              <a:defRPr/>
            </a:lvl5pPr>
            <a:lvl6pPr lvl="5" rtl="0" algn="r">
              <a:lnSpc>
                <a:spcPct val="100000"/>
              </a:lnSpc>
              <a:spcBef>
                <a:spcPts val="0"/>
              </a:spcBef>
              <a:spcAft>
                <a:spcPts val="0"/>
              </a:spcAft>
              <a:buSzPts val="1400"/>
              <a:buNone/>
              <a:defRPr/>
            </a:lvl6pPr>
            <a:lvl7pPr lvl="6" rtl="0" algn="r">
              <a:lnSpc>
                <a:spcPct val="100000"/>
              </a:lnSpc>
              <a:spcBef>
                <a:spcPts val="0"/>
              </a:spcBef>
              <a:spcAft>
                <a:spcPts val="0"/>
              </a:spcAft>
              <a:buSzPts val="1400"/>
              <a:buNone/>
              <a:defRPr/>
            </a:lvl7pPr>
            <a:lvl8pPr lvl="7" rtl="0" algn="r">
              <a:lnSpc>
                <a:spcPct val="100000"/>
              </a:lnSpc>
              <a:spcBef>
                <a:spcPts val="0"/>
              </a:spcBef>
              <a:spcAft>
                <a:spcPts val="0"/>
              </a:spcAft>
              <a:buSzPts val="1400"/>
              <a:buNone/>
              <a:defRPr/>
            </a:lvl8pPr>
            <a:lvl9pPr lvl="8" rtl="0" algn="r">
              <a:lnSpc>
                <a:spcPct val="100000"/>
              </a:lnSpc>
              <a:spcBef>
                <a:spcPts val="0"/>
              </a:spcBef>
              <a:spcAft>
                <a:spcPts val="0"/>
              </a:spcAft>
              <a:buSzPts val="1400"/>
              <a:buNone/>
              <a:defRPr/>
            </a:lvl9pPr>
          </a:lstStyle>
          <a:p/>
        </p:txBody>
      </p:sp>
      <p:grpSp>
        <p:nvGrpSpPr>
          <p:cNvPr id="276" name="Google Shape;276;p21"/>
          <p:cNvGrpSpPr/>
          <p:nvPr/>
        </p:nvGrpSpPr>
        <p:grpSpPr>
          <a:xfrm>
            <a:off x="-1915893" y="-1293673"/>
            <a:ext cx="12841904" cy="8702593"/>
            <a:chOff x="-1915893" y="-1293673"/>
            <a:chExt cx="12841904" cy="8702593"/>
          </a:xfrm>
        </p:grpSpPr>
        <p:sp>
          <p:nvSpPr>
            <p:cNvPr id="277" name="Google Shape;277;p21"/>
            <p:cNvSpPr/>
            <p:nvPr/>
          </p:nvSpPr>
          <p:spPr>
            <a:xfrm flipH="1" rot="-5323114">
              <a:off x="6540307" y="-1672007"/>
              <a:ext cx="1735820" cy="4306927"/>
            </a:xfrm>
            <a:custGeom>
              <a:rect b="b" l="l" r="r" t="t"/>
              <a:pathLst>
                <a:path extrusionOk="0" h="8756" w="3529">
                  <a:moveTo>
                    <a:pt x="601" y="1"/>
                  </a:moveTo>
                  <a:lnTo>
                    <a:pt x="572" y="235"/>
                  </a:lnTo>
                  <a:cubicBezTo>
                    <a:pt x="308" y="323"/>
                    <a:pt x="425" y="1245"/>
                    <a:pt x="440" y="2650"/>
                  </a:cubicBezTo>
                  <a:cubicBezTo>
                    <a:pt x="440" y="3353"/>
                    <a:pt x="425" y="4188"/>
                    <a:pt x="308" y="5095"/>
                  </a:cubicBezTo>
                  <a:cubicBezTo>
                    <a:pt x="264" y="5549"/>
                    <a:pt x="191" y="6017"/>
                    <a:pt x="74" y="6530"/>
                  </a:cubicBezTo>
                  <a:cubicBezTo>
                    <a:pt x="59" y="6676"/>
                    <a:pt x="15" y="6837"/>
                    <a:pt x="1" y="7072"/>
                  </a:cubicBezTo>
                  <a:cubicBezTo>
                    <a:pt x="1" y="7189"/>
                    <a:pt x="1" y="7320"/>
                    <a:pt x="15" y="7438"/>
                  </a:cubicBezTo>
                  <a:cubicBezTo>
                    <a:pt x="45" y="7584"/>
                    <a:pt x="89" y="7730"/>
                    <a:pt x="147" y="7862"/>
                  </a:cubicBezTo>
                  <a:cubicBezTo>
                    <a:pt x="279" y="8140"/>
                    <a:pt x="484" y="8418"/>
                    <a:pt x="850" y="8609"/>
                  </a:cubicBezTo>
                  <a:cubicBezTo>
                    <a:pt x="1026" y="8711"/>
                    <a:pt x="1245" y="8755"/>
                    <a:pt x="1465" y="8755"/>
                  </a:cubicBezTo>
                  <a:cubicBezTo>
                    <a:pt x="1684" y="8755"/>
                    <a:pt x="1875" y="8711"/>
                    <a:pt x="2036" y="8653"/>
                  </a:cubicBezTo>
                  <a:cubicBezTo>
                    <a:pt x="2358" y="8506"/>
                    <a:pt x="2548" y="8316"/>
                    <a:pt x="2694" y="8155"/>
                  </a:cubicBezTo>
                  <a:cubicBezTo>
                    <a:pt x="2724" y="8126"/>
                    <a:pt x="2768" y="8067"/>
                    <a:pt x="2797" y="8023"/>
                  </a:cubicBezTo>
                  <a:lnTo>
                    <a:pt x="2899" y="7906"/>
                  </a:lnTo>
                  <a:cubicBezTo>
                    <a:pt x="2943" y="7833"/>
                    <a:pt x="3002" y="7730"/>
                    <a:pt x="3046" y="7642"/>
                  </a:cubicBezTo>
                  <a:cubicBezTo>
                    <a:pt x="3221" y="7320"/>
                    <a:pt x="3339" y="6954"/>
                    <a:pt x="3412" y="6618"/>
                  </a:cubicBezTo>
                  <a:cubicBezTo>
                    <a:pt x="3529" y="5944"/>
                    <a:pt x="3456" y="5300"/>
                    <a:pt x="3309" y="4729"/>
                  </a:cubicBezTo>
                  <a:cubicBezTo>
                    <a:pt x="3163" y="4188"/>
                    <a:pt x="2943" y="3704"/>
                    <a:pt x="2724" y="3309"/>
                  </a:cubicBezTo>
                  <a:cubicBezTo>
                    <a:pt x="2504" y="2899"/>
                    <a:pt x="2285" y="2548"/>
                    <a:pt x="2109" y="2240"/>
                  </a:cubicBezTo>
                  <a:cubicBezTo>
                    <a:pt x="1728" y="1626"/>
                    <a:pt x="1435" y="1143"/>
                    <a:pt x="1245" y="806"/>
                  </a:cubicBezTo>
                  <a:cubicBezTo>
                    <a:pt x="1040" y="454"/>
                    <a:pt x="733" y="1"/>
                    <a:pt x="601"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21"/>
            <p:cNvSpPr/>
            <p:nvPr/>
          </p:nvSpPr>
          <p:spPr>
            <a:xfrm flipH="1" rot="-5323114">
              <a:off x="6873159" y="-1870343"/>
              <a:ext cx="1735820" cy="4306927"/>
            </a:xfrm>
            <a:custGeom>
              <a:rect b="b" l="l" r="r" t="t"/>
              <a:pathLst>
                <a:path extrusionOk="0" h="8756" w="3529">
                  <a:moveTo>
                    <a:pt x="601" y="1"/>
                  </a:moveTo>
                  <a:lnTo>
                    <a:pt x="572" y="235"/>
                  </a:lnTo>
                  <a:cubicBezTo>
                    <a:pt x="308" y="323"/>
                    <a:pt x="425" y="1245"/>
                    <a:pt x="440" y="2650"/>
                  </a:cubicBezTo>
                  <a:cubicBezTo>
                    <a:pt x="440" y="3353"/>
                    <a:pt x="425" y="4188"/>
                    <a:pt x="308" y="5095"/>
                  </a:cubicBezTo>
                  <a:cubicBezTo>
                    <a:pt x="264" y="5549"/>
                    <a:pt x="191" y="6017"/>
                    <a:pt x="74" y="6530"/>
                  </a:cubicBezTo>
                  <a:cubicBezTo>
                    <a:pt x="59" y="6676"/>
                    <a:pt x="15" y="6837"/>
                    <a:pt x="1" y="7072"/>
                  </a:cubicBezTo>
                  <a:cubicBezTo>
                    <a:pt x="1" y="7189"/>
                    <a:pt x="1" y="7320"/>
                    <a:pt x="15" y="7438"/>
                  </a:cubicBezTo>
                  <a:cubicBezTo>
                    <a:pt x="45" y="7584"/>
                    <a:pt x="89" y="7730"/>
                    <a:pt x="147" y="7862"/>
                  </a:cubicBezTo>
                  <a:cubicBezTo>
                    <a:pt x="279" y="8140"/>
                    <a:pt x="484" y="8418"/>
                    <a:pt x="850" y="8609"/>
                  </a:cubicBezTo>
                  <a:cubicBezTo>
                    <a:pt x="1026" y="8711"/>
                    <a:pt x="1245" y="8755"/>
                    <a:pt x="1465" y="8755"/>
                  </a:cubicBezTo>
                  <a:cubicBezTo>
                    <a:pt x="1684" y="8755"/>
                    <a:pt x="1875" y="8711"/>
                    <a:pt x="2036" y="8653"/>
                  </a:cubicBezTo>
                  <a:cubicBezTo>
                    <a:pt x="2358" y="8506"/>
                    <a:pt x="2548" y="8316"/>
                    <a:pt x="2694" y="8155"/>
                  </a:cubicBezTo>
                  <a:cubicBezTo>
                    <a:pt x="2724" y="8126"/>
                    <a:pt x="2768" y="8067"/>
                    <a:pt x="2797" y="8023"/>
                  </a:cubicBezTo>
                  <a:lnTo>
                    <a:pt x="2899" y="7906"/>
                  </a:lnTo>
                  <a:cubicBezTo>
                    <a:pt x="2943" y="7833"/>
                    <a:pt x="3002" y="7730"/>
                    <a:pt x="3046" y="7642"/>
                  </a:cubicBezTo>
                  <a:cubicBezTo>
                    <a:pt x="3221" y="7320"/>
                    <a:pt x="3339" y="6954"/>
                    <a:pt x="3412" y="6618"/>
                  </a:cubicBezTo>
                  <a:cubicBezTo>
                    <a:pt x="3529" y="5944"/>
                    <a:pt x="3456" y="5300"/>
                    <a:pt x="3309" y="4729"/>
                  </a:cubicBezTo>
                  <a:cubicBezTo>
                    <a:pt x="3163" y="4188"/>
                    <a:pt x="2943" y="3704"/>
                    <a:pt x="2724" y="3309"/>
                  </a:cubicBezTo>
                  <a:cubicBezTo>
                    <a:pt x="2504" y="2899"/>
                    <a:pt x="2285" y="2548"/>
                    <a:pt x="2109" y="2240"/>
                  </a:cubicBezTo>
                  <a:cubicBezTo>
                    <a:pt x="1728" y="1626"/>
                    <a:pt x="1435" y="1143"/>
                    <a:pt x="1245" y="806"/>
                  </a:cubicBezTo>
                  <a:cubicBezTo>
                    <a:pt x="1040" y="454"/>
                    <a:pt x="733" y="1"/>
                    <a:pt x="601"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21"/>
            <p:cNvSpPr/>
            <p:nvPr/>
          </p:nvSpPr>
          <p:spPr>
            <a:xfrm flipH="1" rot="-5323114">
              <a:off x="7159916" y="-2025646"/>
              <a:ext cx="1735820" cy="4306927"/>
            </a:xfrm>
            <a:custGeom>
              <a:rect b="b" l="l" r="r" t="t"/>
              <a:pathLst>
                <a:path extrusionOk="0" h="8756" w="3529">
                  <a:moveTo>
                    <a:pt x="601" y="1"/>
                  </a:moveTo>
                  <a:lnTo>
                    <a:pt x="572" y="235"/>
                  </a:lnTo>
                  <a:cubicBezTo>
                    <a:pt x="308" y="323"/>
                    <a:pt x="425" y="1245"/>
                    <a:pt x="440" y="2650"/>
                  </a:cubicBezTo>
                  <a:cubicBezTo>
                    <a:pt x="440" y="3353"/>
                    <a:pt x="425" y="4188"/>
                    <a:pt x="308" y="5095"/>
                  </a:cubicBezTo>
                  <a:cubicBezTo>
                    <a:pt x="264" y="5549"/>
                    <a:pt x="191" y="6017"/>
                    <a:pt x="74" y="6530"/>
                  </a:cubicBezTo>
                  <a:cubicBezTo>
                    <a:pt x="59" y="6676"/>
                    <a:pt x="15" y="6837"/>
                    <a:pt x="1" y="7072"/>
                  </a:cubicBezTo>
                  <a:cubicBezTo>
                    <a:pt x="1" y="7189"/>
                    <a:pt x="1" y="7320"/>
                    <a:pt x="15" y="7438"/>
                  </a:cubicBezTo>
                  <a:cubicBezTo>
                    <a:pt x="45" y="7584"/>
                    <a:pt x="89" y="7730"/>
                    <a:pt x="147" y="7862"/>
                  </a:cubicBezTo>
                  <a:cubicBezTo>
                    <a:pt x="279" y="8140"/>
                    <a:pt x="484" y="8418"/>
                    <a:pt x="850" y="8609"/>
                  </a:cubicBezTo>
                  <a:cubicBezTo>
                    <a:pt x="1026" y="8711"/>
                    <a:pt x="1245" y="8755"/>
                    <a:pt x="1465" y="8755"/>
                  </a:cubicBezTo>
                  <a:cubicBezTo>
                    <a:pt x="1684" y="8755"/>
                    <a:pt x="1875" y="8711"/>
                    <a:pt x="2036" y="8653"/>
                  </a:cubicBezTo>
                  <a:cubicBezTo>
                    <a:pt x="2358" y="8506"/>
                    <a:pt x="2548" y="8316"/>
                    <a:pt x="2694" y="8155"/>
                  </a:cubicBezTo>
                  <a:cubicBezTo>
                    <a:pt x="2724" y="8126"/>
                    <a:pt x="2768" y="8067"/>
                    <a:pt x="2797" y="8023"/>
                  </a:cubicBezTo>
                  <a:lnTo>
                    <a:pt x="2899" y="7906"/>
                  </a:lnTo>
                  <a:cubicBezTo>
                    <a:pt x="2943" y="7833"/>
                    <a:pt x="3002" y="7730"/>
                    <a:pt x="3046" y="7642"/>
                  </a:cubicBezTo>
                  <a:cubicBezTo>
                    <a:pt x="3221" y="7320"/>
                    <a:pt x="3339" y="6954"/>
                    <a:pt x="3412" y="6618"/>
                  </a:cubicBezTo>
                  <a:cubicBezTo>
                    <a:pt x="3529" y="5944"/>
                    <a:pt x="3456" y="5300"/>
                    <a:pt x="3309" y="4729"/>
                  </a:cubicBezTo>
                  <a:cubicBezTo>
                    <a:pt x="3163" y="4188"/>
                    <a:pt x="2943" y="3704"/>
                    <a:pt x="2724" y="3309"/>
                  </a:cubicBezTo>
                  <a:cubicBezTo>
                    <a:pt x="2504" y="2899"/>
                    <a:pt x="2285" y="2548"/>
                    <a:pt x="2109" y="2240"/>
                  </a:cubicBezTo>
                  <a:cubicBezTo>
                    <a:pt x="1728" y="1626"/>
                    <a:pt x="1435" y="1143"/>
                    <a:pt x="1245" y="806"/>
                  </a:cubicBezTo>
                  <a:cubicBezTo>
                    <a:pt x="1040" y="454"/>
                    <a:pt x="733" y="1"/>
                    <a:pt x="601"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21"/>
            <p:cNvSpPr/>
            <p:nvPr/>
          </p:nvSpPr>
          <p:spPr>
            <a:xfrm rot="7937025">
              <a:off x="-335571" y="3103722"/>
              <a:ext cx="1813227" cy="3687005"/>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21"/>
            <p:cNvSpPr/>
            <p:nvPr/>
          </p:nvSpPr>
          <p:spPr>
            <a:xfrm rot="7937025">
              <a:off x="-199295" y="2858438"/>
              <a:ext cx="1813227" cy="3687005"/>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21"/>
            <p:cNvSpPr/>
            <p:nvPr/>
          </p:nvSpPr>
          <p:spPr>
            <a:xfrm rot="7937025">
              <a:off x="-22627" y="2613154"/>
              <a:ext cx="1813227" cy="3687005"/>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21"/>
            <p:cNvSpPr/>
            <p:nvPr/>
          </p:nvSpPr>
          <p:spPr>
            <a:xfrm flipH="1" rot="-5323114">
              <a:off x="7504066" y="-2269671"/>
              <a:ext cx="1735820" cy="4306927"/>
            </a:xfrm>
            <a:custGeom>
              <a:rect b="b" l="l" r="r" t="t"/>
              <a:pathLst>
                <a:path extrusionOk="0" h="8756" w="3529">
                  <a:moveTo>
                    <a:pt x="601" y="1"/>
                  </a:moveTo>
                  <a:lnTo>
                    <a:pt x="572" y="235"/>
                  </a:lnTo>
                  <a:cubicBezTo>
                    <a:pt x="308" y="323"/>
                    <a:pt x="425" y="1245"/>
                    <a:pt x="440" y="2650"/>
                  </a:cubicBezTo>
                  <a:cubicBezTo>
                    <a:pt x="440" y="3353"/>
                    <a:pt x="425" y="4188"/>
                    <a:pt x="308" y="5095"/>
                  </a:cubicBezTo>
                  <a:cubicBezTo>
                    <a:pt x="264" y="5549"/>
                    <a:pt x="191" y="6017"/>
                    <a:pt x="74" y="6530"/>
                  </a:cubicBezTo>
                  <a:cubicBezTo>
                    <a:pt x="59" y="6676"/>
                    <a:pt x="15" y="6837"/>
                    <a:pt x="1" y="7072"/>
                  </a:cubicBezTo>
                  <a:cubicBezTo>
                    <a:pt x="1" y="7189"/>
                    <a:pt x="1" y="7320"/>
                    <a:pt x="15" y="7438"/>
                  </a:cubicBezTo>
                  <a:cubicBezTo>
                    <a:pt x="45" y="7584"/>
                    <a:pt x="89" y="7730"/>
                    <a:pt x="147" y="7862"/>
                  </a:cubicBezTo>
                  <a:cubicBezTo>
                    <a:pt x="279" y="8140"/>
                    <a:pt x="484" y="8418"/>
                    <a:pt x="850" y="8609"/>
                  </a:cubicBezTo>
                  <a:cubicBezTo>
                    <a:pt x="1026" y="8711"/>
                    <a:pt x="1245" y="8755"/>
                    <a:pt x="1465" y="8755"/>
                  </a:cubicBezTo>
                  <a:cubicBezTo>
                    <a:pt x="1684" y="8755"/>
                    <a:pt x="1875" y="8711"/>
                    <a:pt x="2036" y="8653"/>
                  </a:cubicBezTo>
                  <a:cubicBezTo>
                    <a:pt x="2358" y="8506"/>
                    <a:pt x="2548" y="8316"/>
                    <a:pt x="2694" y="8155"/>
                  </a:cubicBezTo>
                  <a:cubicBezTo>
                    <a:pt x="2724" y="8126"/>
                    <a:pt x="2768" y="8067"/>
                    <a:pt x="2797" y="8023"/>
                  </a:cubicBezTo>
                  <a:lnTo>
                    <a:pt x="2899" y="7906"/>
                  </a:lnTo>
                  <a:cubicBezTo>
                    <a:pt x="2943" y="7833"/>
                    <a:pt x="3002" y="7730"/>
                    <a:pt x="3046" y="7642"/>
                  </a:cubicBezTo>
                  <a:cubicBezTo>
                    <a:pt x="3221" y="7320"/>
                    <a:pt x="3339" y="6954"/>
                    <a:pt x="3412" y="6618"/>
                  </a:cubicBezTo>
                  <a:cubicBezTo>
                    <a:pt x="3529" y="5944"/>
                    <a:pt x="3456" y="5300"/>
                    <a:pt x="3309" y="4729"/>
                  </a:cubicBezTo>
                  <a:cubicBezTo>
                    <a:pt x="3163" y="4188"/>
                    <a:pt x="2943" y="3704"/>
                    <a:pt x="2724" y="3309"/>
                  </a:cubicBezTo>
                  <a:cubicBezTo>
                    <a:pt x="2504" y="2899"/>
                    <a:pt x="2285" y="2548"/>
                    <a:pt x="2109" y="2240"/>
                  </a:cubicBezTo>
                  <a:cubicBezTo>
                    <a:pt x="1728" y="1626"/>
                    <a:pt x="1435" y="1143"/>
                    <a:pt x="1245" y="806"/>
                  </a:cubicBezTo>
                  <a:cubicBezTo>
                    <a:pt x="1040" y="454"/>
                    <a:pt x="733" y="1"/>
                    <a:pt x="601"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21"/>
            <p:cNvSpPr/>
            <p:nvPr/>
          </p:nvSpPr>
          <p:spPr>
            <a:xfrm flipH="1" rot="-5323114">
              <a:off x="7885766" y="-2531296"/>
              <a:ext cx="1735820" cy="4306927"/>
            </a:xfrm>
            <a:custGeom>
              <a:rect b="b" l="l" r="r" t="t"/>
              <a:pathLst>
                <a:path extrusionOk="0" h="8756" w="3529">
                  <a:moveTo>
                    <a:pt x="601" y="1"/>
                  </a:moveTo>
                  <a:lnTo>
                    <a:pt x="572" y="235"/>
                  </a:lnTo>
                  <a:cubicBezTo>
                    <a:pt x="308" y="323"/>
                    <a:pt x="425" y="1245"/>
                    <a:pt x="440" y="2650"/>
                  </a:cubicBezTo>
                  <a:cubicBezTo>
                    <a:pt x="440" y="3353"/>
                    <a:pt x="425" y="4188"/>
                    <a:pt x="308" y="5095"/>
                  </a:cubicBezTo>
                  <a:cubicBezTo>
                    <a:pt x="264" y="5549"/>
                    <a:pt x="191" y="6017"/>
                    <a:pt x="74" y="6530"/>
                  </a:cubicBezTo>
                  <a:cubicBezTo>
                    <a:pt x="59" y="6676"/>
                    <a:pt x="15" y="6837"/>
                    <a:pt x="1" y="7072"/>
                  </a:cubicBezTo>
                  <a:cubicBezTo>
                    <a:pt x="1" y="7189"/>
                    <a:pt x="1" y="7320"/>
                    <a:pt x="15" y="7438"/>
                  </a:cubicBezTo>
                  <a:cubicBezTo>
                    <a:pt x="45" y="7584"/>
                    <a:pt x="89" y="7730"/>
                    <a:pt x="147" y="7862"/>
                  </a:cubicBezTo>
                  <a:cubicBezTo>
                    <a:pt x="279" y="8140"/>
                    <a:pt x="484" y="8418"/>
                    <a:pt x="850" y="8609"/>
                  </a:cubicBezTo>
                  <a:cubicBezTo>
                    <a:pt x="1026" y="8711"/>
                    <a:pt x="1245" y="8755"/>
                    <a:pt x="1465" y="8755"/>
                  </a:cubicBezTo>
                  <a:cubicBezTo>
                    <a:pt x="1684" y="8755"/>
                    <a:pt x="1875" y="8711"/>
                    <a:pt x="2036" y="8653"/>
                  </a:cubicBezTo>
                  <a:cubicBezTo>
                    <a:pt x="2358" y="8506"/>
                    <a:pt x="2548" y="8316"/>
                    <a:pt x="2694" y="8155"/>
                  </a:cubicBezTo>
                  <a:cubicBezTo>
                    <a:pt x="2724" y="8126"/>
                    <a:pt x="2768" y="8067"/>
                    <a:pt x="2797" y="8023"/>
                  </a:cubicBezTo>
                  <a:lnTo>
                    <a:pt x="2899" y="7906"/>
                  </a:lnTo>
                  <a:cubicBezTo>
                    <a:pt x="2943" y="7833"/>
                    <a:pt x="3002" y="7730"/>
                    <a:pt x="3046" y="7642"/>
                  </a:cubicBezTo>
                  <a:cubicBezTo>
                    <a:pt x="3221" y="7320"/>
                    <a:pt x="3339" y="6954"/>
                    <a:pt x="3412" y="6618"/>
                  </a:cubicBezTo>
                  <a:cubicBezTo>
                    <a:pt x="3529" y="5944"/>
                    <a:pt x="3456" y="5300"/>
                    <a:pt x="3309" y="4729"/>
                  </a:cubicBezTo>
                  <a:cubicBezTo>
                    <a:pt x="3163" y="4188"/>
                    <a:pt x="2943" y="3704"/>
                    <a:pt x="2724" y="3309"/>
                  </a:cubicBezTo>
                  <a:cubicBezTo>
                    <a:pt x="2504" y="2899"/>
                    <a:pt x="2285" y="2548"/>
                    <a:pt x="2109" y="2240"/>
                  </a:cubicBezTo>
                  <a:cubicBezTo>
                    <a:pt x="1728" y="1626"/>
                    <a:pt x="1435" y="1143"/>
                    <a:pt x="1245" y="806"/>
                  </a:cubicBezTo>
                  <a:cubicBezTo>
                    <a:pt x="1040" y="454"/>
                    <a:pt x="733" y="1"/>
                    <a:pt x="601"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21"/>
            <p:cNvSpPr/>
            <p:nvPr/>
          </p:nvSpPr>
          <p:spPr>
            <a:xfrm rot="7937025">
              <a:off x="-598371" y="3391572"/>
              <a:ext cx="1813227" cy="3687005"/>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21"/>
            <p:cNvSpPr/>
            <p:nvPr/>
          </p:nvSpPr>
          <p:spPr>
            <a:xfrm rot="7937025">
              <a:off x="-848671" y="3654372"/>
              <a:ext cx="1813227" cy="3687005"/>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21"/>
            <p:cNvSpPr/>
            <p:nvPr/>
          </p:nvSpPr>
          <p:spPr>
            <a:xfrm rot="-1978367">
              <a:off x="-435894" y="-225135"/>
              <a:ext cx="1614534" cy="1245902"/>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21"/>
            <p:cNvSpPr/>
            <p:nvPr/>
          </p:nvSpPr>
          <p:spPr>
            <a:xfrm rot="-1978367">
              <a:off x="-570485" y="-422051"/>
              <a:ext cx="1614534" cy="1245902"/>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21"/>
            <p:cNvSpPr/>
            <p:nvPr/>
          </p:nvSpPr>
          <p:spPr>
            <a:xfrm rot="-1978367">
              <a:off x="-734945" y="-586540"/>
              <a:ext cx="1614534" cy="1245902"/>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7_1_1">
    <p:spTree>
      <p:nvGrpSpPr>
        <p:cNvPr id="290" name="Shape 290"/>
        <p:cNvGrpSpPr/>
        <p:nvPr/>
      </p:nvGrpSpPr>
      <p:grpSpPr>
        <a:xfrm>
          <a:off x="0" y="0"/>
          <a:ext cx="0" cy="0"/>
          <a:chOff x="0" y="0"/>
          <a:chExt cx="0" cy="0"/>
        </a:xfrm>
      </p:grpSpPr>
      <p:pic>
        <p:nvPicPr>
          <p:cNvPr id="291" name="Google Shape;291;p22"/>
          <p:cNvPicPr preferRelativeResize="0"/>
          <p:nvPr/>
        </p:nvPicPr>
        <p:blipFill>
          <a:blip r:embed="rId2">
            <a:alphaModFix amt="42000"/>
          </a:blip>
          <a:stretch>
            <a:fillRect/>
          </a:stretch>
        </p:blipFill>
        <p:spPr>
          <a:xfrm>
            <a:off x="0" y="0"/>
            <a:ext cx="9144000" cy="5143492"/>
          </a:xfrm>
          <a:prstGeom prst="rect">
            <a:avLst/>
          </a:prstGeom>
          <a:noFill/>
          <a:ln>
            <a:noFill/>
          </a:ln>
        </p:spPr>
      </p:pic>
      <p:grpSp>
        <p:nvGrpSpPr>
          <p:cNvPr id="292" name="Google Shape;292;p22"/>
          <p:cNvGrpSpPr/>
          <p:nvPr/>
        </p:nvGrpSpPr>
        <p:grpSpPr>
          <a:xfrm>
            <a:off x="-45425" y="-135987"/>
            <a:ext cx="9349700" cy="5279475"/>
            <a:chOff x="583425" y="-63500"/>
            <a:chExt cx="9349700" cy="5279475"/>
          </a:xfrm>
        </p:grpSpPr>
        <p:sp>
          <p:nvSpPr>
            <p:cNvPr id="293" name="Google Shape;293;p22"/>
            <p:cNvSpPr/>
            <p:nvPr/>
          </p:nvSpPr>
          <p:spPr>
            <a:xfrm>
              <a:off x="583425" y="414700"/>
              <a:ext cx="9349700" cy="4801275"/>
            </a:xfrm>
            <a:custGeom>
              <a:rect b="b" l="l" r="r" t="t"/>
              <a:pathLst>
                <a:path extrusionOk="0" h="192051" w="373988">
                  <a:moveTo>
                    <a:pt x="264110" y="0"/>
                  </a:moveTo>
                  <a:lnTo>
                    <a:pt x="146720" y="91571"/>
                  </a:lnTo>
                  <a:lnTo>
                    <a:pt x="0" y="190060"/>
                  </a:lnTo>
                  <a:lnTo>
                    <a:pt x="373486" y="192051"/>
                  </a:lnTo>
                  <a:lnTo>
                    <a:pt x="373988" y="94834"/>
                  </a:lnTo>
                  <a:lnTo>
                    <a:pt x="279845" y="382"/>
                  </a:lnTo>
                  <a:close/>
                </a:path>
              </a:pathLst>
            </a:custGeom>
            <a:gradFill>
              <a:gsLst>
                <a:gs pos="0">
                  <a:schemeClr val="dk2"/>
                </a:gs>
                <a:gs pos="100000">
                  <a:schemeClr val="lt1"/>
                </a:gs>
              </a:gsLst>
              <a:lin ang="5400012" scaled="0"/>
            </a:gradFill>
            <a:ln>
              <a:noFill/>
            </a:ln>
          </p:spPr>
        </p:sp>
        <p:grpSp>
          <p:nvGrpSpPr>
            <p:cNvPr id="294" name="Google Shape;294;p22"/>
            <p:cNvGrpSpPr/>
            <p:nvPr/>
          </p:nvGrpSpPr>
          <p:grpSpPr>
            <a:xfrm>
              <a:off x="7181277" y="-63500"/>
              <a:ext cx="412615" cy="501202"/>
              <a:chOff x="7181277" y="-63500"/>
              <a:chExt cx="412615" cy="501202"/>
            </a:xfrm>
          </p:grpSpPr>
          <p:sp>
            <p:nvSpPr>
              <p:cNvPr id="295" name="Google Shape;295;p22"/>
              <p:cNvSpPr/>
              <p:nvPr/>
            </p:nvSpPr>
            <p:spPr>
              <a:xfrm flipH="1">
                <a:off x="7181277" y="211949"/>
                <a:ext cx="412615" cy="225753"/>
              </a:xfrm>
              <a:custGeom>
                <a:rect b="b" l="l" r="r" t="t"/>
                <a:pathLst>
                  <a:path extrusionOk="0" h="5111" w="9341">
                    <a:moveTo>
                      <a:pt x="3631" y="1"/>
                    </a:moveTo>
                    <a:lnTo>
                      <a:pt x="3631" y="1172"/>
                    </a:lnTo>
                    <a:lnTo>
                      <a:pt x="0" y="5110"/>
                    </a:lnTo>
                    <a:lnTo>
                      <a:pt x="9340" y="4686"/>
                    </a:lnTo>
                    <a:lnTo>
                      <a:pt x="4670" y="1172"/>
                    </a:lnTo>
                    <a:lnTo>
                      <a:pt x="4670" y="1"/>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22"/>
              <p:cNvSpPr/>
              <p:nvPr/>
            </p:nvSpPr>
            <p:spPr>
              <a:xfrm flipH="1">
                <a:off x="7413452" y="-63500"/>
                <a:ext cx="1325" cy="276813"/>
              </a:xfrm>
              <a:custGeom>
                <a:rect b="b" l="l" r="r" t="t"/>
                <a:pathLst>
                  <a:path extrusionOk="0" h="6267" w="30">
                    <a:moveTo>
                      <a:pt x="15" y="0"/>
                    </a:moveTo>
                    <a:cubicBezTo>
                      <a:pt x="0" y="0"/>
                      <a:pt x="0" y="1391"/>
                      <a:pt x="0" y="3133"/>
                    </a:cubicBezTo>
                    <a:cubicBezTo>
                      <a:pt x="0" y="4875"/>
                      <a:pt x="0" y="6266"/>
                      <a:pt x="15" y="6266"/>
                    </a:cubicBezTo>
                    <a:cubicBezTo>
                      <a:pt x="29" y="6266"/>
                      <a:pt x="29" y="4846"/>
                      <a:pt x="29" y="3133"/>
                    </a:cubicBezTo>
                    <a:cubicBezTo>
                      <a:pt x="29" y="1391"/>
                      <a:pt x="29" y="0"/>
                      <a:pt x="15" y="0"/>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97" name="Google Shape;297;p22"/>
          <p:cNvSpPr txBox="1"/>
          <p:nvPr>
            <p:ph type="ctrTitle"/>
          </p:nvPr>
        </p:nvSpPr>
        <p:spPr>
          <a:xfrm flipH="1">
            <a:off x="1325225" y="1825725"/>
            <a:ext cx="2597100" cy="6198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300"/>
              <a:buNone/>
              <a:defRPr sz="3000"/>
            </a:lvl1pPr>
            <a:lvl2pPr lvl="1" rtl="0" algn="r">
              <a:spcBef>
                <a:spcPts val="0"/>
              </a:spcBef>
              <a:spcAft>
                <a:spcPts val="0"/>
              </a:spcAft>
              <a:buClr>
                <a:schemeClr val="dk2"/>
              </a:buClr>
              <a:buSzPts val="1800"/>
              <a:buNone/>
              <a:defRPr sz="1800">
                <a:solidFill>
                  <a:schemeClr val="dk2"/>
                </a:solidFill>
              </a:defRPr>
            </a:lvl2pPr>
            <a:lvl3pPr lvl="2" rtl="0" algn="r">
              <a:spcBef>
                <a:spcPts val="0"/>
              </a:spcBef>
              <a:spcAft>
                <a:spcPts val="0"/>
              </a:spcAft>
              <a:buClr>
                <a:schemeClr val="dk2"/>
              </a:buClr>
              <a:buSzPts val="1800"/>
              <a:buNone/>
              <a:defRPr sz="1800">
                <a:solidFill>
                  <a:schemeClr val="dk2"/>
                </a:solidFill>
              </a:defRPr>
            </a:lvl3pPr>
            <a:lvl4pPr lvl="3" rtl="0" algn="r">
              <a:spcBef>
                <a:spcPts val="0"/>
              </a:spcBef>
              <a:spcAft>
                <a:spcPts val="0"/>
              </a:spcAft>
              <a:buClr>
                <a:schemeClr val="dk2"/>
              </a:buClr>
              <a:buSzPts val="1800"/>
              <a:buNone/>
              <a:defRPr sz="1800">
                <a:solidFill>
                  <a:schemeClr val="dk2"/>
                </a:solidFill>
              </a:defRPr>
            </a:lvl4pPr>
            <a:lvl5pPr lvl="4" rtl="0" algn="r">
              <a:spcBef>
                <a:spcPts val="0"/>
              </a:spcBef>
              <a:spcAft>
                <a:spcPts val="0"/>
              </a:spcAft>
              <a:buClr>
                <a:schemeClr val="dk2"/>
              </a:buClr>
              <a:buSzPts val="1800"/>
              <a:buNone/>
              <a:defRPr sz="1800">
                <a:solidFill>
                  <a:schemeClr val="dk2"/>
                </a:solidFill>
              </a:defRPr>
            </a:lvl5pPr>
            <a:lvl6pPr lvl="5" rtl="0" algn="r">
              <a:spcBef>
                <a:spcPts val="0"/>
              </a:spcBef>
              <a:spcAft>
                <a:spcPts val="0"/>
              </a:spcAft>
              <a:buClr>
                <a:schemeClr val="dk2"/>
              </a:buClr>
              <a:buSzPts val="1800"/>
              <a:buNone/>
              <a:defRPr sz="1800">
                <a:solidFill>
                  <a:schemeClr val="dk2"/>
                </a:solidFill>
              </a:defRPr>
            </a:lvl6pPr>
            <a:lvl7pPr lvl="6" rtl="0" algn="r">
              <a:spcBef>
                <a:spcPts val="0"/>
              </a:spcBef>
              <a:spcAft>
                <a:spcPts val="0"/>
              </a:spcAft>
              <a:buClr>
                <a:schemeClr val="dk2"/>
              </a:buClr>
              <a:buSzPts val="1800"/>
              <a:buNone/>
              <a:defRPr sz="1800">
                <a:solidFill>
                  <a:schemeClr val="dk2"/>
                </a:solidFill>
              </a:defRPr>
            </a:lvl7pPr>
            <a:lvl8pPr lvl="7" rtl="0" algn="r">
              <a:spcBef>
                <a:spcPts val="0"/>
              </a:spcBef>
              <a:spcAft>
                <a:spcPts val="0"/>
              </a:spcAft>
              <a:buClr>
                <a:schemeClr val="dk2"/>
              </a:buClr>
              <a:buSzPts val="1800"/>
              <a:buNone/>
              <a:defRPr sz="1800">
                <a:solidFill>
                  <a:schemeClr val="dk2"/>
                </a:solidFill>
              </a:defRPr>
            </a:lvl8pPr>
            <a:lvl9pPr lvl="8" rtl="0" algn="r">
              <a:spcBef>
                <a:spcPts val="0"/>
              </a:spcBef>
              <a:spcAft>
                <a:spcPts val="0"/>
              </a:spcAft>
              <a:buClr>
                <a:schemeClr val="dk2"/>
              </a:buClr>
              <a:buSzPts val="1800"/>
              <a:buNone/>
              <a:defRPr sz="1800">
                <a:solidFill>
                  <a:schemeClr val="dk2"/>
                </a:solidFill>
              </a:defRPr>
            </a:lvl9pPr>
          </a:lstStyle>
          <a:p/>
        </p:txBody>
      </p:sp>
      <p:sp>
        <p:nvSpPr>
          <p:cNvPr id="298" name="Google Shape;298;p22"/>
          <p:cNvSpPr txBox="1"/>
          <p:nvPr>
            <p:ph idx="1" type="subTitle"/>
          </p:nvPr>
        </p:nvSpPr>
        <p:spPr>
          <a:xfrm flipH="1">
            <a:off x="1101425" y="2326625"/>
            <a:ext cx="2820900" cy="1060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800"/>
              <a:buNone/>
              <a:defRPr b="0" sz="1400"/>
            </a:lvl1pPr>
            <a:lvl2pPr lvl="1" rtl="0" algn="r">
              <a:lnSpc>
                <a:spcPct val="100000"/>
              </a:lnSpc>
              <a:spcBef>
                <a:spcPts val="0"/>
              </a:spcBef>
              <a:spcAft>
                <a:spcPts val="0"/>
              </a:spcAft>
              <a:buSzPts val="1400"/>
              <a:buNone/>
              <a:defRPr/>
            </a:lvl2pPr>
            <a:lvl3pPr lvl="2" rtl="0" algn="r">
              <a:lnSpc>
                <a:spcPct val="100000"/>
              </a:lnSpc>
              <a:spcBef>
                <a:spcPts val="0"/>
              </a:spcBef>
              <a:spcAft>
                <a:spcPts val="0"/>
              </a:spcAft>
              <a:buSzPts val="1400"/>
              <a:buNone/>
              <a:defRPr/>
            </a:lvl3pPr>
            <a:lvl4pPr lvl="3" rtl="0" algn="r">
              <a:lnSpc>
                <a:spcPct val="100000"/>
              </a:lnSpc>
              <a:spcBef>
                <a:spcPts val="0"/>
              </a:spcBef>
              <a:spcAft>
                <a:spcPts val="0"/>
              </a:spcAft>
              <a:buSzPts val="1400"/>
              <a:buNone/>
              <a:defRPr/>
            </a:lvl4pPr>
            <a:lvl5pPr lvl="4" rtl="0" algn="r">
              <a:lnSpc>
                <a:spcPct val="100000"/>
              </a:lnSpc>
              <a:spcBef>
                <a:spcPts val="0"/>
              </a:spcBef>
              <a:spcAft>
                <a:spcPts val="0"/>
              </a:spcAft>
              <a:buSzPts val="1400"/>
              <a:buNone/>
              <a:defRPr/>
            </a:lvl5pPr>
            <a:lvl6pPr lvl="5" rtl="0" algn="r">
              <a:lnSpc>
                <a:spcPct val="100000"/>
              </a:lnSpc>
              <a:spcBef>
                <a:spcPts val="0"/>
              </a:spcBef>
              <a:spcAft>
                <a:spcPts val="0"/>
              </a:spcAft>
              <a:buSzPts val="1400"/>
              <a:buNone/>
              <a:defRPr/>
            </a:lvl6pPr>
            <a:lvl7pPr lvl="6" rtl="0" algn="r">
              <a:lnSpc>
                <a:spcPct val="100000"/>
              </a:lnSpc>
              <a:spcBef>
                <a:spcPts val="0"/>
              </a:spcBef>
              <a:spcAft>
                <a:spcPts val="0"/>
              </a:spcAft>
              <a:buSzPts val="1400"/>
              <a:buNone/>
              <a:defRPr/>
            </a:lvl7pPr>
            <a:lvl8pPr lvl="7" rtl="0" algn="r">
              <a:lnSpc>
                <a:spcPct val="100000"/>
              </a:lnSpc>
              <a:spcBef>
                <a:spcPts val="0"/>
              </a:spcBef>
              <a:spcAft>
                <a:spcPts val="0"/>
              </a:spcAft>
              <a:buSzPts val="1400"/>
              <a:buNone/>
              <a:defRPr/>
            </a:lvl8pPr>
            <a:lvl9pPr lvl="8" rtl="0" algn="r">
              <a:lnSpc>
                <a:spcPct val="100000"/>
              </a:lnSpc>
              <a:spcBef>
                <a:spcPts val="0"/>
              </a:spcBef>
              <a:spcAft>
                <a:spcPts val="0"/>
              </a:spcAft>
              <a:buSzPts val="1400"/>
              <a:buNone/>
              <a:defRPr/>
            </a:lvl9pPr>
          </a:lstStyle>
          <a:p/>
        </p:txBody>
      </p:sp>
      <p:grpSp>
        <p:nvGrpSpPr>
          <p:cNvPr id="299" name="Google Shape;299;p22"/>
          <p:cNvGrpSpPr/>
          <p:nvPr/>
        </p:nvGrpSpPr>
        <p:grpSpPr>
          <a:xfrm flipH="1">
            <a:off x="-1915893" y="-1293673"/>
            <a:ext cx="12841904" cy="8702593"/>
            <a:chOff x="-1915893" y="-1293673"/>
            <a:chExt cx="12841904" cy="8702593"/>
          </a:xfrm>
        </p:grpSpPr>
        <p:sp>
          <p:nvSpPr>
            <p:cNvPr id="300" name="Google Shape;300;p22"/>
            <p:cNvSpPr/>
            <p:nvPr/>
          </p:nvSpPr>
          <p:spPr>
            <a:xfrm flipH="1" rot="-5323114">
              <a:off x="6540307" y="-1672007"/>
              <a:ext cx="1735820" cy="4306927"/>
            </a:xfrm>
            <a:custGeom>
              <a:rect b="b" l="l" r="r" t="t"/>
              <a:pathLst>
                <a:path extrusionOk="0" h="8756" w="3529">
                  <a:moveTo>
                    <a:pt x="601" y="1"/>
                  </a:moveTo>
                  <a:lnTo>
                    <a:pt x="572" y="235"/>
                  </a:lnTo>
                  <a:cubicBezTo>
                    <a:pt x="308" y="323"/>
                    <a:pt x="425" y="1245"/>
                    <a:pt x="440" y="2650"/>
                  </a:cubicBezTo>
                  <a:cubicBezTo>
                    <a:pt x="440" y="3353"/>
                    <a:pt x="425" y="4188"/>
                    <a:pt x="308" y="5095"/>
                  </a:cubicBezTo>
                  <a:cubicBezTo>
                    <a:pt x="264" y="5549"/>
                    <a:pt x="191" y="6017"/>
                    <a:pt x="74" y="6530"/>
                  </a:cubicBezTo>
                  <a:cubicBezTo>
                    <a:pt x="59" y="6676"/>
                    <a:pt x="15" y="6837"/>
                    <a:pt x="1" y="7072"/>
                  </a:cubicBezTo>
                  <a:cubicBezTo>
                    <a:pt x="1" y="7189"/>
                    <a:pt x="1" y="7320"/>
                    <a:pt x="15" y="7438"/>
                  </a:cubicBezTo>
                  <a:cubicBezTo>
                    <a:pt x="45" y="7584"/>
                    <a:pt x="89" y="7730"/>
                    <a:pt x="147" y="7862"/>
                  </a:cubicBezTo>
                  <a:cubicBezTo>
                    <a:pt x="279" y="8140"/>
                    <a:pt x="484" y="8418"/>
                    <a:pt x="850" y="8609"/>
                  </a:cubicBezTo>
                  <a:cubicBezTo>
                    <a:pt x="1026" y="8711"/>
                    <a:pt x="1245" y="8755"/>
                    <a:pt x="1465" y="8755"/>
                  </a:cubicBezTo>
                  <a:cubicBezTo>
                    <a:pt x="1684" y="8755"/>
                    <a:pt x="1875" y="8711"/>
                    <a:pt x="2036" y="8653"/>
                  </a:cubicBezTo>
                  <a:cubicBezTo>
                    <a:pt x="2358" y="8506"/>
                    <a:pt x="2548" y="8316"/>
                    <a:pt x="2694" y="8155"/>
                  </a:cubicBezTo>
                  <a:cubicBezTo>
                    <a:pt x="2724" y="8126"/>
                    <a:pt x="2768" y="8067"/>
                    <a:pt x="2797" y="8023"/>
                  </a:cubicBezTo>
                  <a:lnTo>
                    <a:pt x="2899" y="7906"/>
                  </a:lnTo>
                  <a:cubicBezTo>
                    <a:pt x="2943" y="7833"/>
                    <a:pt x="3002" y="7730"/>
                    <a:pt x="3046" y="7642"/>
                  </a:cubicBezTo>
                  <a:cubicBezTo>
                    <a:pt x="3221" y="7320"/>
                    <a:pt x="3339" y="6954"/>
                    <a:pt x="3412" y="6618"/>
                  </a:cubicBezTo>
                  <a:cubicBezTo>
                    <a:pt x="3529" y="5944"/>
                    <a:pt x="3456" y="5300"/>
                    <a:pt x="3309" y="4729"/>
                  </a:cubicBezTo>
                  <a:cubicBezTo>
                    <a:pt x="3163" y="4188"/>
                    <a:pt x="2943" y="3704"/>
                    <a:pt x="2724" y="3309"/>
                  </a:cubicBezTo>
                  <a:cubicBezTo>
                    <a:pt x="2504" y="2899"/>
                    <a:pt x="2285" y="2548"/>
                    <a:pt x="2109" y="2240"/>
                  </a:cubicBezTo>
                  <a:cubicBezTo>
                    <a:pt x="1728" y="1626"/>
                    <a:pt x="1435" y="1143"/>
                    <a:pt x="1245" y="806"/>
                  </a:cubicBezTo>
                  <a:cubicBezTo>
                    <a:pt x="1040" y="454"/>
                    <a:pt x="733" y="1"/>
                    <a:pt x="601"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22"/>
            <p:cNvSpPr/>
            <p:nvPr/>
          </p:nvSpPr>
          <p:spPr>
            <a:xfrm flipH="1" rot="-5323114">
              <a:off x="6873159" y="-1870343"/>
              <a:ext cx="1735820" cy="4306927"/>
            </a:xfrm>
            <a:custGeom>
              <a:rect b="b" l="l" r="r" t="t"/>
              <a:pathLst>
                <a:path extrusionOk="0" h="8756" w="3529">
                  <a:moveTo>
                    <a:pt x="601" y="1"/>
                  </a:moveTo>
                  <a:lnTo>
                    <a:pt x="572" y="235"/>
                  </a:lnTo>
                  <a:cubicBezTo>
                    <a:pt x="308" y="323"/>
                    <a:pt x="425" y="1245"/>
                    <a:pt x="440" y="2650"/>
                  </a:cubicBezTo>
                  <a:cubicBezTo>
                    <a:pt x="440" y="3353"/>
                    <a:pt x="425" y="4188"/>
                    <a:pt x="308" y="5095"/>
                  </a:cubicBezTo>
                  <a:cubicBezTo>
                    <a:pt x="264" y="5549"/>
                    <a:pt x="191" y="6017"/>
                    <a:pt x="74" y="6530"/>
                  </a:cubicBezTo>
                  <a:cubicBezTo>
                    <a:pt x="59" y="6676"/>
                    <a:pt x="15" y="6837"/>
                    <a:pt x="1" y="7072"/>
                  </a:cubicBezTo>
                  <a:cubicBezTo>
                    <a:pt x="1" y="7189"/>
                    <a:pt x="1" y="7320"/>
                    <a:pt x="15" y="7438"/>
                  </a:cubicBezTo>
                  <a:cubicBezTo>
                    <a:pt x="45" y="7584"/>
                    <a:pt x="89" y="7730"/>
                    <a:pt x="147" y="7862"/>
                  </a:cubicBezTo>
                  <a:cubicBezTo>
                    <a:pt x="279" y="8140"/>
                    <a:pt x="484" y="8418"/>
                    <a:pt x="850" y="8609"/>
                  </a:cubicBezTo>
                  <a:cubicBezTo>
                    <a:pt x="1026" y="8711"/>
                    <a:pt x="1245" y="8755"/>
                    <a:pt x="1465" y="8755"/>
                  </a:cubicBezTo>
                  <a:cubicBezTo>
                    <a:pt x="1684" y="8755"/>
                    <a:pt x="1875" y="8711"/>
                    <a:pt x="2036" y="8653"/>
                  </a:cubicBezTo>
                  <a:cubicBezTo>
                    <a:pt x="2358" y="8506"/>
                    <a:pt x="2548" y="8316"/>
                    <a:pt x="2694" y="8155"/>
                  </a:cubicBezTo>
                  <a:cubicBezTo>
                    <a:pt x="2724" y="8126"/>
                    <a:pt x="2768" y="8067"/>
                    <a:pt x="2797" y="8023"/>
                  </a:cubicBezTo>
                  <a:lnTo>
                    <a:pt x="2899" y="7906"/>
                  </a:lnTo>
                  <a:cubicBezTo>
                    <a:pt x="2943" y="7833"/>
                    <a:pt x="3002" y="7730"/>
                    <a:pt x="3046" y="7642"/>
                  </a:cubicBezTo>
                  <a:cubicBezTo>
                    <a:pt x="3221" y="7320"/>
                    <a:pt x="3339" y="6954"/>
                    <a:pt x="3412" y="6618"/>
                  </a:cubicBezTo>
                  <a:cubicBezTo>
                    <a:pt x="3529" y="5944"/>
                    <a:pt x="3456" y="5300"/>
                    <a:pt x="3309" y="4729"/>
                  </a:cubicBezTo>
                  <a:cubicBezTo>
                    <a:pt x="3163" y="4188"/>
                    <a:pt x="2943" y="3704"/>
                    <a:pt x="2724" y="3309"/>
                  </a:cubicBezTo>
                  <a:cubicBezTo>
                    <a:pt x="2504" y="2899"/>
                    <a:pt x="2285" y="2548"/>
                    <a:pt x="2109" y="2240"/>
                  </a:cubicBezTo>
                  <a:cubicBezTo>
                    <a:pt x="1728" y="1626"/>
                    <a:pt x="1435" y="1143"/>
                    <a:pt x="1245" y="806"/>
                  </a:cubicBezTo>
                  <a:cubicBezTo>
                    <a:pt x="1040" y="454"/>
                    <a:pt x="733" y="1"/>
                    <a:pt x="601"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22"/>
            <p:cNvSpPr/>
            <p:nvPr/>
          </p:nvSpPr>
          <p:spPr>
            <a:xfrm flipH="1" rot="-5323114">
              <a:off x="7159916" y="-2025646"/>
              <a:ext cx="1735820" cy="4306927"/>
            </a:xfrm>
            <a:custGeom>
              <a:rect b="b" l="l" r="r" t="t"/>
              <a:pathLst>
                <a:path extrusionOk="0" h="8756" w="3529">
                  <a:moveTo>
                    <a:pt x="601" y="1"/>
                  </a:moveTo>
                  <a:lnTo>
                    <a:pt x="572" y="235"/>
                  </a:lnTo>
                  <a:cubicBezTo>
                    <a:pt x="308" y="323"/>
                    <a:pt x="425" y="1245"/>
                    <a:pt x="440" y="2650"/>
                  </a:cubicBezTo>
                  <a:cubicBezTo>
                    <a:pt x="440" y="3353"/>
                    <a:pt x="425" y="4188"/>
                    <a:pt x="308" y="5095"/>
                  </a:cubicBezTo>
                  <a:cubicBezTo>
                    <a:pt x="264" y="5549"/>
                    <a:pt x="191" y="6017"/>
                    <a:pt x="74" y="6530"/>
                  </a:cubicBezTo>
                  <a:cubicBezTo>
                    <a:pt x="59" y="6676"/>
                    <a:pt x="15" y="6837"/>
                    <a:pt x="1" y="7072"/>
                  </a:cubicBezTo>
                  <a:cubicBezTo>
                    <a:pt x="1" y="7189"/>
                    <a:pt x="1" y="7320"/>
                    <a:pt x="15" y="7438"/>
                  </a:cubicBezTo>
                  <a:cubicBezTo>
                    <a:pt x="45" y="7584"/>
                    <a:pt x="89" y="7730"/>
                    <a:pt x="147" y="7862"/>
                  </a:cubicBezTo>
                  <a:cubicBezTo>
                    <a:pt x="279" y="8140"/>
                    <a:pt x="484" y="8418"/>
                    <a:pt x="850" y="8609"/>
                  </a:cubicBezTo>
                  <a:cubicBezTo>
                    <a:pt x="1026" y="8711"/>
                    <a:pt x="1245" y="8755"/>
                    <a:pt x="1465" y="8755"/>
                  </a:cubicBezTo>
                  <a:cubicBezTo>
                    <a:pt x="1684" y="8755"/>
                    <a:pt x="1875" y="8711"/>
                    <a:pt x="2036" y="8653"/>
                  </a:cubicBezTo>
                  <a:cubicBezTo>
                    <a:pt x="2358" y="8506"/>
                    <a:pt x="2548" y="8316"/>
                    <a:pt x="2694" y="8155"/>
                  </a:cubicBezTo>
                  <a:cubicBezTo>
                    <a:pt x="2724" y="8126"/>
                    <a:pt x="2768" y="8067"/>
                    <a:pt x="2797" y="8023"/>
                  </a:cubicBezTo>
                  <a:lnTo>
                    <a:pt x="2899" y="7906"/>
                  </a:lnTo>
                  <a:cubicBezTo>
                    <a:pt x="2943" y="7833"/>
                    <a:pt x="3002" y="7730"/>
                    <a:pt x="3046" y="7642"/>
                  </a:cubicBezTo>
                  <a:cubicBezTo>
                    <a:pt x="3221" y="7320"/>
                    <a:pt x="3339" y="6954"/>
                    <a:pt x="3412" y="6618"/>
                  </a:cubicBezTo>
                  <a:cubicBezTo>
                    <a:pt x="3529" y="5944"/>
                    <a:pt x="3456" y="5300"/>
                    <a:pt x="3309" y="4729"/>
                  </a:cubicBezTo>
                  <a:cubicBezTo>
                    <a:pt x="3163" y="4188"/>
                    <a:pt x="2943" y="3704"/>
                    <a:pt x="2724" y="3309"/>
                  </a:cubicBezTo>
                  <a:cubicBezTo>
                    <a:pt x="2504" y="2899"/>
                    <a:pt x="2285" y="2548"/>
                    <a:pt x="2109" y="2240"/>
                  </a:cubicBezTo>
                  <a:cubicBezTo>
                    <a:pt x="1728" y="1626"/>
                    <a:pt x="1435" y="1143"/>
                    <a:pt x="1245" y="806"/>
                  </a:cubicBezTo>
                  <a:cubicBezTo>
                    <a:pt x="1040" y="454"/>
                    <a:pt x="733" y="1"/>
                    <a:pt x="601"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22"/>
            <p:cNvSpPr/>
            <p:nvPr/>
          </p:nvSpPr>
          <p:spPr>
            <a:xfrm rot="7937025">
              <a:off x="-335571" y="3103722"/>
              <a:ext cx="1813227" cy="3687005"/>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22"/>
            <p:cNvSpPr/>
            <p:nvPr/>
          </p:nvSpPr>
          <p:spPr>
            <a:xfrm rot="7937025">
              <a:off x="-199295" y="2858438"/>
              <a:ext cx="1813227" cy="3687005"/>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22"/>
            <p:cNvSpPr/>
            <p:nvPr/>
          </p:nvSpPr>
          <p:spPr>
            <a:xfrm rot="7937025">
              <a:off x="-22627" y="2613154"/>
              <a:ext cx="1813227" cy="3687005"/>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22"/>
            <p:cNvSpPr/>
            <p:nvPr/>
          </p:nvSpPr>
          <p:spPr>
            <a:xfrm flipH="1" rot="-5323114">
              <a:off x="7504066" y="-2269671"/>
              <a:ext cx="1735820" cy="4306927"/>
            </a:xfrm>
            <a:custGeom>
              <a:rect b="b" l="l" r="r" t="t"/>
              <a:pathLst>
                <a:path extrusionOk="0" h="8756" w="3529">
                  <a:moveTo>
                    <a:pt x="601" y="1"/>
                  </a:moveTo>
                  <a:lnTo>
                    <a:pt x="572" y="235"/>
                  </a:lnTo>
                  <a:cubicBezTo>
                    <a:pt x="308" y="323"/>
                    <a:pt x="425" y="1245"/>
                    <a:pt x="440" y="2650"/>
                  </a:cubicBezTo>
                  <a:cubicBezTo>
                    <a:pt x="440" y="3353"/>
                    <a:pt x="425" y="4188"/>
                    <a:pt x="308" y="5095"/>
                  </a:cubicBezTo>
                  <a:cubicBezTo>
                    <a:pt x="264" y="5549"/>
                    <a:pt x="191" y="6017"/>
                    <a:pt x="74" y="6530"/>
                  </a:cubicBezTo>
                  <a:cubicBezTo>
                    <a:pt x="59" y="6676"/>
                    <a:pt x="15" y="6837"/>
                    <a:pt x="1" y="7072"/>
                  </a:cubicBezTo>
                  <a:cubicBezTo>
                    <a:pt x="1" y="7189"/>
                    <a:pt x="1" y="7320"/>
                    <a:pt x="15" y="7438"/>
                  </a:cubicBezTo>
                  <a:cubicBezTo>
                    <a:pt x="45" y="7584"/>
                    <a:pt x="89" y="7730"/>
                    <a:pt x="147" y="7862"/>
                  </a:cubicBezTo>
                  <a:cubicBezTo>
                    <a:pt x="279" y="8140"/>
                    <a:pt x="484" y="8418"/>
                    <a:pt x="850" y="8609"/>
                  </a:cubicBezTo>
                  <a:cubicBezTo>
                    <a:pt x="1026" y="8711"/>
                    <a:pt x="1245" y="8755"/>
                    <a:pt x="1465" y="8755"/>
                  </a:cubicBezTo>
                  <a:cubicBezTo>
                    <a:pt x="1684" y="8755"/>
                    <a:pt x="1875" y="8711"/>
                    <a:pt x="2036" y="8653"/>
                  </a:cubicBezTo>
                  <a:cubicBezTo>
                    <a:pt x="2358" y="8506"/>
                    <a:pt x="2548" y="8316"/>
                    <a:pt x="2694" y="8155"/>
                  </a:cubicBezTo>
                  <a:cubicBezTo>
                    <a:pt x="2724" y="8126"/>
                    <a:pt x="2768" y="8067"/>
                    <a:pt x="2797" y="8023"/>
                  </a:cubicBezTo>
                  <a:lnTo>
                    <a:pt x="2899" y="7906"/>
                  </a:lnTo>
                  <a:cubicBezTo>
                    <a:pt x="2943" y="7833"/>
                    <a:pt x="3002" y="7730"/>
                    <a:pt x="3046" y="7642"/>
                  </a:cubicBezTo>
                  <a:cubicBezTo>
                    <a:pt x="3221" y="7320"/>
                    <a:pt x="3339" y="6954"/>
                    <a:pt x="3412" y="6618"/>
                  </a:cubicBezTo>
                  <a:cubicBezTo>
                    <a:pt x="3529" y="5944"/>
                    <a:pt x="3456" y="5300"/>
                    <a:pt x="3309" y="4729"/>
                  </a:cubicBezTo>
                  <a:cubicBezTo>
                    <a:pt x="3163" y="4188"/>
                    <a:pt x="2943" y="3704"/>
                    <a:pt x="2724" y="3309"/>
                  </a:cubicBezTo>
                  <a:cubicBezTo>
                    <a:pt x="2504" y="2899"/>
                    <a:pt x="2285" y="2548"/>
                    <a:pt x="2109" y="2240"/>
                  </a:cubicBezTo>
                  <a:cubicBezTo>
                    <a:pt x="1728" y="1626"/>
                    <a:pt x="1435" y="1143"/>
                    <a:pt x="1245" y="806"/>
                  </a:cubicBezTo>
                  <a:cubicBezTo>
                    <a:pt x="1040" y="454"/>
                    <a:pt x="733" y="1"/>
                    <a:pt x="601"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22"/>
            <p:cNvSpPr/>
            <p:nvPr/>
          </p:nvSpPr>
          <p:spPr>
            <a:xfrm flipH="1" rot="-5323114">
              <a:off x="7885766" y="-2531296"/>
              <a:ext cx="1735820" cy="4306927"/>
            </a:xfrm>
            <a:custGeom>
              <a:rect b="b" l="l" r="r" t="t"/>
              <a:pathLst>
                <a:path extrusionOk="0" h="8756" w="3529">
                  <a:moveTo>
                    <a:pt x="601" y="1"/>
                  </a:moveTo>
                  <a:lnTo>
                    <a:pt x="572" y="235"/>
                  </a:lnTo>
                  <a:cubicBezTo>
                    <a:pt x="308" y="323"/>
                    <a:pt x="425" y="1245"/>
                    <a:pt x="440" y="2650"/>
                  </a:cubicBezTo>
                  <a:cubicBezTo>
                    <a:pt x="440" y="3353"/>
                    <a:pt x="425" y="4188"/>
                    <a:pt x="308" y="5095"/>
                  </a:cubicBezTo>
                  <a:cubicBezTo>
                    <a:pt x="264" y="5549"/>
                    <a:pt x="191" y="6017"/>
                    <a:pt x="74" y="6530"/>
                  </a:cubicBezTo>
                  <a:cubicBezTo>
                    <a:pt x="59" y="6676"/>
                    <a:pt x="15" y="6837"/>
                    <a:pt x="1" y="7072"/>
                  </a:cubicBezTo>
                  <a:cubicBezTo>
                    <a:pt x="1" y="7189"/>
                    <a:pt x="1" y="7320"/>
                    <a:pt x="15" y="7438"/>
                  </a:cubicBezTo>
                  <a:cubicBezTo>
                    <a:pt x="45" y="7584"/>
                    <a:pt x="89" y="7730"/>
                    <a:pt x="147" y="7862"/>
                  </a:cubicBezTo>
                  <a:cubicBezTo>
                    <a:pt x="279" y="8140"/>
                    <a:pt x="484" y="8418"/>
                    <a:pt x="850" y="8609"/>
                  </a:cubicBezTo>
                  <a:cubicBezTo>
                    <a:pt x="1026" y="8711"/>
                    <a:pt x="1245" y="8755"/>
                    <a:pt x="1465" y="8755"/>
                  </a:cubicBezTo>
                  <a:cubicBezTo>
                    <a:pt x="1684" y="8755"/>
                    <a:pt x="1875" y="8711"/>
                    <a:pt x="2036" y="8653"/>
                  </a:cubicBezTo>
                  <a:cubicBezTo>
                    <a:pt x="2358" y="8506"/>
                    <a:pt x="2548" y="8316"/>
                    <a:pt x="2694" y="8155"/>
                  </a:cubicBezTo>
                  <a:cubicBezTo>
                    <a:pt x="2724" y="8126"/>
                    <a:pt x="2768" y="8067"/>
                    <a:pt x="2797" y="8023"/>
                  </a:cubicBezTo>
                  <a:lnTo>
                    <a:pt x="2899" y="7906"/>
                  </a:lnTo>
                  <a:cubicBezTo>
                    <a:pt x="2943" y="7833"/>
                    <a:pt x="3002" y="7730"/>
                    <a:pt x="3046" y="7642"/>
                  </a:cubicBezTo>
                  <a:cubicBezTo>
                    <a:pt x="3221" y="7320"/>
                    <a:pt x="3339" y="6954"/>
                    <a:pt x="3412" y="6618"/>
                  </a:cubicBezTo>
                  <a:cubicBezTo>
                    <a:pt x="3529" y="5944"/>
                    <a:pt x="3456" y="5300"/>
                    <a:pt x="3309" y="4729"/>
                  </a:cubicBezTo>
                  <a:cubicBezTo>
                    <a:pt x="3163" y="4188"/>
                    <a:pt x="2943" y="3704"/>
                    <a:pt x="2724" y="3309"/>
                  </a:cubicBezTo>
                  <a:cubicBezTo>
                    <a:pt x="2504" y="2899"/>
                    <a:pt x="2285" y="2548"/>
                    <a:pt x="2109" y="2240"/>
                  </a:cubicBezTo>
                  <a:cubicBezTo>
                    <a:pt x="1728" y="1626"/>
                    <a:pt x="1435" y="1143"/>
                    <a:pt x="1245" y="806"/>
                  </a:cubicBezTo>
                  <a:cubicBezTo>
                    <a:pt x="1040" y="454"/>
                    <a:pt x="733" y="1"/>
                    <a:pt x="601"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22"/>
            <p:cNvSpPr/>
            <p:nvPr/>
          </p:nvSpPr>
          <p:spPr>
            <a:xfrm rot="7937025">
              <a:off x="-598371" y="3391572"/>
              <a:ext cx="1813227" cy="3687005"/>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22"/>
            <p:cNvSpPr/>
            <p:nvPr/>
          </p:nvSpPr>
          <p:spPr>
            <a:xfrm rot="7937025">
              <a:off x="-848671" y="3654372"/>
              <a:ext cx="1813227" cy="3687005"/>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22"/>
            <p:cNvSpPr/>
            <p:nvPr/>
          </p:nvSpPr>
          <p:spPr>
            <a:xfrm rot="-1978367">
              <a:off x="-435894" y="-225135"/>
              <a:ext cx="1614534" cy="1245902"/>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22"/>
            <p:cNvSpPr/>
            <p:nvPr/>
          </p:nvSpPr>
          <p:spPr>
            <a:xfrm rot="-1978367">
              <a:off x="-570485" y="-422051"/>
              <a:ext cx="1614534" cy="1245902"/>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22"/>
            <p:cNvSpPr/>
            <p:nvPr/>
          </p:nvSpPr>
          <p:spPr>
            <a:xfrm rot="-1978367">
              <a:off x="-734945" y="-586540"/>
              <a:ext cx="1614534" cy="1245902"/>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8">
    <p:spTree>
      <p:nvGrpSpPr>
        <p:cNvPr id="313" name="Shape 313"/>
        <p:cNvGrpSpPr/>
        <p:nvPr/>
      </p:nvGrpSpPr>
      <p:grpSpPr>
        <a:xfrm>
          <a:off x="0" y="0"/>
          <a:ext cx="0" cy="0"/>
          <a:chOff x="0" y="0"/>
          <a:chExt cx="0" cy="0"/>
        </a:xfrm>
      </p:grpSpPr>
      <p:pic>
        <p:nvPicPr>
          <p:cNvPr id="314" name="Google Shape;314;p23"/>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315" name="Google Shape;315;p23"/>
          <p:cNvSpPr txBox="1"/>
          <p:nvPr>
            <p:ph type="title"/>
          </p:nvPr>
        </p:nvSpPr>
        <p:spPr>
          <a:xfrm>
            <a:off x="720000" y="445025"/>
            <a:ext cx="7752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16" name="Google Shape;316;p23"/>
          <p:cNvSpPr txBox="1"/>
          <p:nvPr>
            <p:ph idx="2" type="ctrTitle"/>
          </p:nvPr>
        </p:nvSpPr>
        <p:spPr>
          <a:xfrm flipH="1">
            <a:off x="747275" y="2097000"/>
            <a:ext cx="2043300" cy="577800"/>
          </a:xfrm>
          <a:prstGeom prst="rect">
            <a:avLst/>
          </a:prstGeom>
        </p:spPr>
        <p:txBody>
          <a:bodyPr anchorCtr="0" anchor="t" bIns="91425" lIns="91425" spcFirstLastPara="1" rIns="91425" wrap="square" tIns="91425">
            <a:noAutofit/>
          </a:bodyPr>
          <a:lstStyle>
            <a:lvl1pPr lvl="0" rtl="0">
              <a:spcBef>
                <a:spcPts val="0"/>
              </a:spcBef>
              <a:spcAft>
                <a:spcPts val="0"/>
              </a:spcAft>
              <a:buSzPts val="1700"/>
              <a:buNone/>
              <a:defRPr sz="2000"/>
            </a:lvl1pPr>
            <a:lvl2pPr lvl="1"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2pPr>
            <a:lvl3pPr lvl="2"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3pPr>
            <a:lvl4pPr lvl="3"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4pPr>
            <a:lvl5pPr lvl="4"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5pPr>
            <a:lvl6pPr lvl="5"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6pPr>
            <a:lvl7pPr lvl="6"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7pPr>
            <a:lvl8pPr lvl="7"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8pPr>
            <a:lvl9pPr lvl="8"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9pPr>
          </a:lstStyle>
          <a:p/>
        </p:txBody>
      </p:sp>
      <p:sp>
        <p:nvSpPr>
          <p:cNvPr id="317" name="Google Shape;317;p23"/>
          <p:cNvSpPr txBox="1"/>
          <p:nvPr>
            <p:ph idx="1" type="subTitle"/>
          </p:nvPr>
        </p:nvSpPr>
        <p:spPr>
          <a:xfrm flipH="1">
            <a:off x="626700" y="2558000"/>
            <a:ext cx="3945300" cy="892800"/>
          </a:xfrm>
          <a:prstGeom prst="rect">
            <a:avLst/>
          </a:prstGeom>
        </p:spPr>
        <p:txBody>
          <a:bodyPr anchorCtr="0" anchor="t" bIns="91425" lIns="91425" spcFirstLastPara="1" rIns="91425" wrap="square" tIns="91425">
            <a:noAutofit/>
          </a:bodyPr>
          <a:lstStyle>
            <a:lvl1pPr lvl="0" rtl="0">
              <a:lnSpc>
                <a:spcPct val="100000"/>
              </a:lnSpc>
              <a:spcBef>
                <a:spcPts val="1200"/>
              </a:spcBef>
              <a:spcAft>
                <a:spcPts val="0"/>
              </a:spcAft>
              <a:buClr>
                <a:schemeClr val="lt2"/>
              </a:buClr>
              <a:buSzPts val="1200"/>
              <a:buChar char="●"/>
              <a:defRPr b="0" sz="1400"/>
            </a:lvl1pPr>
            <a:lvl2pPr lvl="1" rtl="0" algn="ctr">
              <a:lnSpc>
                <a:spcPct val="100000"/>
              </a:lnSpc>
              <a:spcBef>
                <a:spcPts val="0"/>
              </a:spcBef>
              <a:spcAft>
                <a:spcPts val="0"/>
              </a:spcAft>
              <a:buSzPts val="1400"/>
              <a:buChar char="○"/>
              <a:defRPr sz="1000"/>
            </a:lvl2pPr>
            <a:lvl3pPr lvl="2" rtl="0" algn="ctr">
              <a:lnSpc>
                <a:spcPct val="100000"/>
              </a:lnSpc>
              <a:spcBef>
                <a:spcPts val="0"/>
              </a:spcBef>
              <a:spcAft>
                <a:spcPts val="0"/>
              </a:spcAft>
              <a:buSzPts val="1400"/>
              <a:buChar char="■"/>
              <a:defRPr sz="1000"/>
            </a:lvl3pPr>
            <a:lvl4pPr lvl="3" rtl="0" algn="ctr">
              <a:lnSpc>
                <a:spcPct val="100000"/>
              </a:lnSpc>
              <a:spcBef>
                <a:spcPts val="0"/>
              </a:spcBef>
              <a:spcAft>
                <a:spcPts val="0"/>
              </a:spcAft>
              <a:buSzPts val="1400"/>
              <a:buChar char="●"/>
              <a:defRPr sz="1000"/>
            </a:lvl4pPr>
            <a:lvl5pPr lvl="4" rtl="0" algn="ctr">
              <a:lnSpc>
                <a:spcPct val="100000"/>
              </a:lnSpc>
              <a:spcBef>
                <a:spcPts val="0"/>
              </a:spcBef>
              <a:spcAft>
                <a:spcPts val="0"/>
              </a:spcAft>
              <a:buSzPts val="1400"/>
              <a:buChar char="○"/>
              <a:defRPr sz="1000"/>
            </a:lvl5pPr>
            <a:lvl6pPr lvl="5" rtl="0" algn="ctr">
              <a:lnSpc>
                <a:spcPct val="100000"/>
              </a:lnSpc>
              <a:spcBef>
                <a:spcPts val="0"/>
              </a:spcBef>
              <a:spcAft>
                <a:spcPts val="0"/>
              </a:spcAft>
              <a:buSzPts val="1400"/>
              <a:buChar char="■"/>
              <a:defRPr sz="1000"/>
            </a:lvl6pPr>
            <a:lvl7pPr lvl="6" rtl="0" algn="ctr">
              <a:lnSpc>
                <a:spcPct val="100000"/>
              </a:lnSpc>
              <a:spcBef>
                <a:spcPts val="0"/>
              </a:spcBef>
              <a:spcAft>
                <a:spcPts val="0"/>
              </a:spcAft>
              <a:buSzPts val="1400"/>
              <a:buChar char="●"/>
              <a:defRPr sz="1000"/>
            </a:lvl7pPr>
            <a:lvl8pPr lvl="7" rtl="0" algn="ctr">
              <a:lnSpc>
                <a:spcPct val="100000"/>
              </a:lnSpc>
              <a:spcBef>
                <a:spcPts val="0"/>
              </a:spcBef>
              <a:spcAft>
                <a:spcPts val="0"/>
              </a:spcAft>
              <a:buSzPts val="1400"/>
              <a:buChar char="○"/>
              <a:defRPr sz="1000"/>
            </a:lvl8pPr>
            <a:lvl9pPr lvl="8" rtl="0" algn="ctr">
              <a:lnSpc>
                <a:spcPct val="100000"/>
              </a:lnSpc>
              <a:spcBef>
                <a:spcPts val="0"/>
              </a:spcBef>
              <a:spcAft>
                <a:spcPts val="0"/>
              </a:spcAft>
              <a:buSzPts val="1400"/>
              <a:buChar char="■"/>
              <a:defRPr sz="1000"/>
            </a:lvl9pPr>
          </a:lstStyle>
          <a:p/>
        </p:txBody>
      </p:sp>
      <p:sp>
        <p:nvSpPr>
          <p:cNvPr id="318" name="Google Shape;318;p23"/>
          <p:cNvSpPr/>
          <p:nvPr/>
        </p:nvSpPr>
        <p:spPr>
          <a:xfrm rot="7937037">
            <a:off x="7881158" y="-1192855"/>
            <a:ext cx="1702433" cy="3461716"/>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23"/>
          <p:cNvSpPr/>
          <p:nvPr/>
        </p:nvSpPr>
        <p:spPr>
          <a:xfrm rot="7937037">
            <a:off x="8009108" y="-1423155"/>
            <a:ext cx="1702433" cy="3461716"/>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23"/>
          <p:cNvSpPr/>
          <p:nvPr/>
        </p:nvSpPr>
        <p:spPr>
          <a:xfrm rot="7937037">
            <a:off x="8174983" y="-1653455"/>
            <a:ext cx="1702433" cy="3461716"/>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23"/>
          <p:cNvSpPr/>
          <p:nvPr/>
        </p:nvSpPr>
        <p:spPr>
          <a:xfrm rot="6124618">
            <a:off x="-467752" y="4104139"/>
            <a:ext cx="1574274" cy="1684981"/>
          </a:xfrm>
          <a:custGeom>
            <a:rect b="b" l="l" r="r" t="t"/>
            <a:pathLst>
              <a:path extrusionOk="0" h="5601" w="5233">
                <a:moveTo>
                  <a:pt x="3690" y="0"/>
                </a:moveTo>
                <a:lnTo>
                  <a:pt x="3675" y="74"/>
                </a:lnTo>
                <a:cubicBezTo>
                  <a:pt x="3713" y="98"/>
                  <a:pt x="3750" y="123"/>
                  <a:pt x="3786" y="149"/>
                </a:cubicBezTo>
                <a:lnTo>
                  <a:pt x="3786" y="149"/>
                </a:lnTo>
                <a:cubicBezTo>
                  <a:pt x="3767" y="93"/>
                  <a:pt x="3736" y="43"/>
                  <a:pt x="3690" y="0"/>
                </a:cubicBezTo>
                <a:close/>
                <a:moveTo>
                  <a:pt x="3786" y="149"/>
                </a:moveTo>
                <a:cubicBezTo>
                  <a:pt x="3844" y="323"/>
                  <a:pt x="3776" y="540"/>
                  <a:pt x="3631" y="674"/>
                </a:cubicBezTo>
                <a:cubicBezTo>
                  <a:pt x="3456" y="864"/>
                  <a:pt x="3192" y="908"/>
                  <a:pt x="2943" y="937"/>
                </a:cubicBezTo>
                <a:cubicBezTo>
                  <a:pt x="2680" y="952"/>
                  <a:pt x="2446" y="937"/>
                  <a:pt x="2197" y="1011"/>
                </a:cubicBezTo>
                <a:cubicBezTo>
                  <a:pt x="1494" y="1186"/>
                  <a:pt x="1055" y="2050"/>
                  <a:pt x="1348" y="2709"/>
                </a:cubicBezTo>
                <a:cubicBezTo>
                  <a:pt x="1307" y="2704"/>
                  <a:pt x="1266" y="2701"/>
                  <a:pt x="1226" y="2701"/>
                </a:cubicBezTo>
                <a:cubicBezTo>
                  <a:pt x="689" y="2701"/>
                  <a:pt x="212" y="3144"/>
                  <a:pt x="103" y="3675"/>
                </a:cubicBezTo>
                <a:cubicBezTo>
                  <a:pt x="1" y="4246"/>
                  <a:pt x="264" y="4846"/>
                  <a:pt x="747" y="5197"/>
                </a:cubicBezTo>
                <a:cubicBezTo>
                  <a:pt x="1110" y="5479"/>
                  <a:pt x="1586" y="5600"/>
                  <a:pt x="2046" y="5600"/>
                </a:cubicBezTo>
                <a:cubicBezTo>
                  <a:pt x="2162" y="5600"/>
                  <a:pt x="2276" y="5593"/>
                  <a:pt x="2387" y="5578"/>
                </a:cubicBezTo>
                <a:cubicBezTo>
                  <a:pt x="3617" y="5432"/>
                  <a:pt x="4700" y="4465"/>
                  <a:pt x="4978" y="3265"/>
                </a:cubicBezTo>
                <a:cubicBezTo>
                  <a:pt x="5232" y="2123"/>
                  <a:pt x="4739" y="831"/>
                  <a:pt x="3786" y="149"/>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23"/>
          <p:cNvSpPr/>
          <p:nvPr/>
        </p:nvSpPr>
        <p:spPr>
          <a:xfrm rot="6124618">
            <a:off x="-621277" y="4238489"/>
            <a:ext cx="1574274" cy="1684981"/>
          </a:xfrm>
          <a:custGeom>
            <a:rect b="b" l="l" r="r" t="t"/>
            <a:pathLst>
              <a:path extrusionOk="0" h="5601" w="5233">
                <a:moveTo>
                  <a:pt x="3690" y="0"/>
                </a:moveTo>
                <a:lnTo>
                  <a:pt x="3675" y="74"/>
                </a:lnTo>
                <a:cubicBezTo>
                  <a:pt x="3713" y="98"/>
                  <a:pt x="3750" y="123"/>
                  <a:pt x="3786" y="149"/>
                </a:cubicBezTo>
                <a:lnTo>
                  <a:pt x="3786" y="149"/>
                </a:lnTo>
                <a:cubicBezTo>
                  <a:pt x="3767" y="93"/>
                  <a:pt x="3736" y="43"/>
                  <a:pt x="3690" y="0"/>
                </a:cubicBezTo>
                <a:close/>
                <a:moveTo>
                  <a:pt x="3786" y="149"/>
                </a:moveTo>
                <a:cubicBezTo>
                  <a:pt x="3844" y="323"/>
                  <a:pt x="3776" y="540"/>
                  <a:pt x="3631" y="674"/>
                </a:cubicBezTo>
                <a:cubicBezTo>
                  <a:pt x="3456" y="864"/>
                  <a:pt x="3192" y="908"/>
                  <a:pt x="2943" y="937"/>
                </a:cubicBezTo>
                <a:cubicBezTo>
                  <a:pt x="2680" y="952"/>
                  <a:pt x="2446" y="937"/>
                  <a:pt x="2197" y="1011"/>
                </a:cubicBezTo>
                <a:cubicBezTo>
                  <a:pt x="1494" y="1186"/>
                  <a:pt x="1055" y="2050"/>
                  <a:pt x="1348" y="2709"/>
                </a:cubicBezTo>
                <a:cubicBezTo>
                  <a:pt x="1307" y="2704"/>
                  <a:pt x="1266" y="2701"/>
                  <a:pt x="1226" y="2701"/>
                </a:cubicBezTo>
                <a:cubicBezTo>
                  <a:pt x="689" y="2701"/>
                  <a:pt x="212" y="3144"/>
                  <a:pt x="103" y="3675"/>
                </a:cubicBezTo>
                <a:cubicBezTo>
                  <a:pt x="1" y="4246"/>
                  <a:pt x="264" y="4846"/>
                  <a:pt x="747" y="5197"/>
                </a:cubicBezTo>
                <a:cubicBezTo>
                  <a:pt x="1110" y="5479"/>
                  <a:pt x="1586" y="5600"/>
                  <a:pt x="2046" y="5600"/>
                </a:cubicBezTo>
                <a:cubicBezTo>
                  <a:pt x="2162" y="5600"/>
                  <a:pt x="2276" y="5593"/>
                  <a:pt x="2387" y="5578"/>
                </a:cubicBezTo>
                <a:cubicBezTo>
                  <a:pt x="3617" y="5432"/>
                  <a:pt x="4700" y="4465"/>
                  <a:pt x="4978" y="3265"/>
                </a:cubicBezTo>
                <a:cubicBezTo>
                  <a:pt x="5232" y="2123"/>
                  <a:pt x="4739" y="831"/>
                  <a:pt x="3786" y="149"/>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23"/>
          <p:cNvSpPr/>
          <p:nvPr/>
        </p:nvSpPr>
        <p:spPr>
          <a:xfrm rot="6124618">
            <a:off x="-781227" y="4417614"/>
            <a:ext cx="1574274" cy="1684981"/>
          </a:xfrm>
          <a:custGeom>
            <a:rect b="b" l="l" r="r" t="t"/>
            <a:pathLst>
              <a:path extrusionOk="0" h="5601" w="5233">
                <a:moveTo>
                  <a:pt x="3690" y="0"/>
                </a:moveTo>
                <a:lnTo>
                  <a:pt x="3675" y="74"/>
                </a:lnTo>
                <a:cubicBezTo>
                  <a:pt x="3713" y="98"/>
                  <a:pt x="3750" y="123"/>
                  <a:pt x="3786" y="149"/>
                </a:cubicBezTo>
                <a:lnTo>
                  <a:pt x="3786" y="149"/>
                </a:lnTo>
                <a:cubicBezTo>
                  <a:pt x="3767" y="93"/>
                  <a:pt x="3736" y="43"/>
                  <a:pt x="3690" y="0"/>
                </a:cubicBezTo>
                <a:close/>
                <a:moveTo>
                  <a:pt x="3786" y="149"/>
                </a:moveTo>
                <a:cubicBezTo>
                  <a:pt x="3844" y="323"/>
                  <a:pt x="3776" y="540"/>
                  <a:pt x="3631" y="674"/>
                </a:cubicBezTo>
                <a:cubicBezTo>
                  <a:pt x="3456" y="864"/>
                  <a:pt x="3192" y="908"/>
                  <a:pt x="2943" y="937"/>
                </a:cubicBezTo>
                <a:cubicBezTo>
                  <a:pt x="2680" y="952"/>
                  <a:pt x="2446" y="937"/>
                  <a:pt x="2197" y="1011"/>
                </a:cubicBezTo>
                <a:cubicBezTo>
                  <a:pt x="1494" y="1186"/>
                  <a:pt x="1055" y="2050"/>
                  <a:pt x="1348" y="2709"/>
                </a:cubicBezTo>
                <a:cubicBezTo>
                  <a:pt x="1307" y="2704"/>
                  <a:pt x="1266" y="2701"/>
                  <a:pt x="1226" y="2701"/>
                </a:cubicBezTo>
                <a:cubicBezTo>
                  <a:pt x="689" y="2701"/>
                  <a:pt x="212" y="3144"/>
                  <a:pt x="103" y="3675"/>
                </a:cubicBezTo>
                <a:cubicBezTo>
                  <a:pt x="1" y="4246"/>
                  <a:pt x="264" y="4846"/>
                  <a:pt x="747" y="5197"/>
                </a:cubicBezTo>
                <a:cubicBezTo>
                  <a:pt x="1110" y="5479"/>
                  <a:pt x="1586" y="5600"/>
                  <a:pt x="2046" y="5600"/>
                </a:cubicBezTo>
                <a:cubicBezTo>
                  <a:pt x="2162" y="5600"/>
                  <a:pt x="2276" y="5593"/>
                  <a:pt x="2387" y="5578"/>
                </a:cubicBezTo>
                <a:cubicBezTo>
                  <a:pt x="3617" y="5432"/>
                  <a:pt x="4700" y="4465"/>
                  <a:pt x="4978" y="3265"/>
                </a:cubicBezTo>
                <a:cubicBezTo>
                  <a:pt x="5232" y="2123"/>
                  <a:pt x="4739" y="831"/>
                  <a:pt x="3786" y="149"/>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8_1">
    <p:spTree>
      <p:nvGrpSpPr>
        <p:cNvPr id="324" name="Shape 324"/>
        <p:cNvGrpSpPr/>
        <p:nvPr/>
      </p:nvGrpSpPr>
      <p:grpSpPr>
        <a:xfrm>
          <a:off x="0" y="0"/>
          <a:ext cx="0" cy="0"/>
          <a:chOff x="0" y="0"/>
          <a:chExt cx="0" cy="0"/>
        </a:xfrm>
      </p:grpSpPr>
      <p:pic>
        <p:nvPicPr>
          <p:cNvPr id="325" name="Google Shape;325;p24"/>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326" name="Google Shape;326;p24"/>
          <p:cNvSpPr txBox="1"/>
          <p:nvPr>
            <p:ph type="title"/>
          </p:nvPr>
        </p:nvSpPr>
        <p:spPr>
          <a:xfrm>
            <a:off x="720000" y="445025"/>
            <a:ext cx="7752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27" name="Google Shape;327;p24"/>
          <p:cNvSpPr txBox="1"/>
          <p:nvPr>
            <p:ph idx="2" type="ctrTitle"/>
          </p:nvPr>
        </p:nvSpPr>
        <p:spPr>
          <a:xfrm flipH="1">
            <a:off x="747275" y="1903875"/>
            <a:ext cx="2043300" cy="577800"/>
          </a:xfrm>
          <a:prstGeom prst="rect">
            <a:avLst/>
          </a:prstGeom>
        </p:spPr>
        <p:txBody>
          <a:bodyPr anchorCtr="0" anchor="t" bIns="91425" lIns="91425" spcFirstLastPara="1" rIns="91425" wrap="square" tIns="91425">
            <a:noAutofit/>
          </a:bodyPr>
          <a:lstStyle>
            <a:lvl1pPr lvl="0" rtl="0">
              <a:spcBef>
                <a:spcPts val="0"/>
              </a:spcBef>
              <a:spcAft>
                <a:spcPts val="0"/>
              </a:spcAft>
              <a:buSzPts val="1700"/>
              <a:buNone/>
              <a:defRPr sz="2000"/>
            </a:lvl1pPr>
            <a:lvl2pPr lvl="1"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2pPr>
            <a:lvl3pPr lvl="2"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3pPr>
            <a:lvl4pPr lvl="3"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4pPr>
            <a:lvl5pPr lvl="4"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5pPr>
            <a:lvl6pPr lvl="5"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6pPr>
            <a:lvl7pPr lvl="6"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7pPr>
            <a:lvl8pPr lvl="7"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8pPr>
            <a:lvl9pPr lvl="8"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9pPr>
          </a:lstStyle>
          <a:p/>
        </p:txBody>
      </p:sp>
      <p:sp>
        <p:nvSpPr>
          <p:cNvPr id="328" name="Google Shape;328;p24"/>
          <p:cNvSpPr txBox="1"/>
          <p:nvPr>
            <p:ph idx="1" type="subTitle"/>
          </p:nvPr>
        </p:nvSpPr>
        <p:spPr>
          <a:xfrm flipH="1">
            <a:off x="626775" y="2364875"/>
            <a:ext cx="3566100" cy="1584000"/>
          </a:xfrm>
          <a:prstGeom prst="rect">
            <a:avLst/>
          </a:prstGeom>
        </p:spPr>
        <p:txBody>
          <a:bodyPr anchorCtr="0" anchor="t" bIns="91425" lIns="91425" spcFirstLastPara="1" rIns="91425" wrap="square" tIns="91425">
            <a:noAutofit/>
          </a:bodyPr>
          <a:lstStyle>
            <a:lvl1pPr lvl="0" rtl="0">
              <a:lnSpc>
                <a:spcPct val="100000"/>
              </a:lnSpc>
              <a:spcBef>
                <a:spcPts val="1200"/>
              </a:spcBef>
              <a:spcAft>
                <a:spcPts val="0"/>
              </a:spcAft>
              <a:buClr>
                <a:schemeClr val="lt2"/>
              </a:buClr>
              <a:buSzPts val="1200"/>
              <a:buChar char="●"/>
              <a:defRPr b="0" sz="1400"/>
            </a:lvl1pPr>
            <a:lvl2pPr lvl="1" rtl="0" algn="ctr">
              <a:lnSpc>
                <a:spcPct val="100000"/>
              </a:lnSpc>
              <a:spcBef>
                <a:spcPts val="0"/>
              </a:spcBef>
              <a:spcAft>
                <a:spcPts val="0"/>
              </a:spcAft>
              <a:buSzPts val="1400"/>
              <a:buChar char="○"/>
              <a:defRPr sz="1000"/>
            </a:lvl2pPr>
            <a:lvl3pPr lvl="2" rtl="0" algn="ctr">
              <a:lnSpc>
                <a:spcPct val="100000"/>
              </a:lnSpc>
              <a:spcBef>
                <a:spcPts val="0"/>
              </a:spcBef>
              <a:spcAft>
                <a:spcPts val="0"/>
              </a:spcAft>
              <a:buSzPts val="1400"/>
              <a:buChar char="■"/>
              <a:defRPr sz="1000"/>
            </a:lvl3pPr>
            <a:lvl4pPr lvl="3" rtl="0" algn="ctr">
              <a:lnSpc>
                <a:spcPct val="100000"/>
              </a:lnSpc>
              <a:spcBef>
                <a:spcPts val="0"/>
              </a:spcBef>
              <a:spcAft>
                <a:spcPts val="0"/>
              </a:spcAft>
              <a:buSzPts val="1400"/>
              <a:buChar char="●"/>
              <a:defRPr sz="1000"/>
            </a:lvl4pPr>
            <a:lvl5pPr lvl="4" rtl="0" algn="ctr">
              <a:lnSpc>
                <a:spcPct val="100000"/>
              </a:lnSpc>
              <a:spcBef>
                <a:spcPts val="0"/>
              </a:spcBef>
              <a:spcAft>
                <a:spcPts val="0"/>
              </a:spcAft>
              <a:buSzPts val="1400"/>
              <a:buChar char="○"/>
              <a:defRPr sz="1000"/>
            </a:lvl5pPr>
            <a:lvl6pPr lvl="5" rtl="0" algn="ctr">
              <a:lnSpc>
                <a:spcPct val="100000"/>
              </a:lnSpc>
              <a:spcBef>
                <a:spcPts val="0"/>
              </a:spcBef>
              <a:spcAft>
                <a:spcPts val="0"/>
              </a:spcAft>
              <a:buSzPts val="1400"/>
              <a:buChar char="■"/>
              <a:defRPr sz="1000"/>
            </a:lvl6pPr>
            <a:lvl7pPr lvl="6" rtl="0" algn="ctr">
              <a:lnSpc>
                <a:spcPct val="100000"/>
              </a:lnSpc>
              <a:spcBef>
                <a:spcPts val="0"/>
              </a:spcBef>
              <a:spcAft>
                <a:spcPts val="0"/>
              </a:spcAft>
              <a:buSzPts val="1400"/>
              <a:buChar char="●"/>
              <a:defRPr sz="1000"/>
            </a:lvl7pPr>
            <a:lvl8pPr lvl="7" rtl="0" algn="ctr">
              <a:lnSpc>
                <a:spcPct val="100000"/>
              </a:lnSpc>
              <a:spcBef>
                <a:spcPts val="0"/>
              </a:spcBef>
              <a:spcAft>
                <a:spcPts val="0"/>
              </a:spcAft>
              <a:buSzPts val="1400"/>
              <a:buChar char="○"/>
              <a:defRPr sz="1000"/>
            </a:lvl8pPr>
            <a:lvl9pPr lvl="8" rtl="0" algn="ctr">
              <a:lnSpc>
                <a:spcPct val="100000"/>
              </a:lnSpc>
              <a:spcBef>
                <a:spcPts val="0"/>
              </a:spcBef>
              <a:spcAft>
                <a:spcPts val="0"/>
              </a:spcAft>
              <a:buSzPts val="1400"/>
              <a:buChar char="■"/>
              <a:defRPr sz="1000"/>
            </a:lvl9pPr>
          </a:lstStyle>
          <a:p/>
        </p:txBody>
      </p:sp>
      <p:sp>
        <p:nvSpPr>
          <p:cNvPr id="329" name="Google Shape;329;p24"/>
          <p:cNvSpPr txBox="1"/>
          <p:nvPr>
            <p:ph idx="3" type="ctrTitle"/>
          </p:nvPr>
        </p:nvSpPr>
        <p:spPr>
          <a:xfrm flipH="1">
            <a:off x="5120375" y="1903875"/>
            <a:ext cx="2043300" cy="577800"/>
          </a:xfrm>
          <a:prstGeom prst="rect">
            <a:avLst/>
          </a:prstGeom>
        </p:spPr>
        <p:txBody>
          <a:bodyPr anchorCtr="0" anchor="t" bIns="91425" lIns="91425" spcFirstLastPara="1" rIns="91425" wrap="square" tIns="91425">
            <a:noAutofit/>
          </a:bodyPr>
          <a:lstStyle>
            <a:lvl1pPr lvl="0" rtl="0">
              <a:spcBef>
                <a:spcPts val="0"/>
              </a:spcBef>
              <a:spcAft>
                <a:spcPts val="0"/>
              </a:spcAft>
              <a:buSzPts val="1700"/>
              <a:buNone/>
              <a:defRPr sz="2000"/>
            </a:lvl1pPr>
            <a:lvl2pPr lvl="1"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2pPr>
            <a:lvl3pPr lvl="2"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3pPr>
            <a:lvl4pPr lvl="3"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4pPr>
            <a:lvl5pPr lvl="4"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5pPr>
            <a:lvl6pPr lvl="5"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6pPr>
            <a:lvl7pPr lvl="6"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7pPr>
            <a:lvl8pPr lvl="7"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8pPr>
            <a:lvl9pPr lvl="8"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9pPr>
          </a:lstStyle>
          <a:p/>
        </p:txBody>
      </p:sp>
      <p:sp>
        <p:nvSpPr>
          <p:cNvPr id="330" name="Google Shape;330;p24"/>
          <p:cNvSpPr txBox="1"/>
          <p:nvPr>
            <p:ph idx="4" type="subTitle"/>
          </p:nvPr>
        </p:nvSpPr>
        <p:spPr>
          <a:xfrm flipH="1">
            <a:off x="4999650" y="2364875"/>
            <a:ext cx="3566100" cy="1204200"/>
          </a:xfrm>
          <a:prstGeom prst="rect">
            <a:avLst/>
          </a:prstGeom>
        </p:spPr>
        <p:txBody>
          <a:bodyPr anchorCtr="0" anchor="t" bIns="91425" lIns="91425" spcFirstLastPara="1" rIns="91425" wrap="square" tIns="91425">
            <a:noAutofit/>
          </a:bodyPr>
          <a:lstStyle>
            <a:lvl1pPr lvl="0" rtl="0">
              <a:lnSpc>
                <a:spcPct val="100000"/>
              </a:lnSpc>
              <a:spcBef>
                <a:spcPts val="1200"/>
              </a:spcBef>
              <a:spcAft>
                <a:spcPts val="0"/>
              </a:spcAft>
              <a:buClr>
                <a:schemeClr val="lt2"/>
              </a:buClr>
              <a:buSzPts val="1200"/>
              <a:buChar char="●"/>
              <a:defRPr b="0" sz="1400"/>
            </a:lvl1pPr>
            <a:lvl2pPr lvl="1" rtl="0" algn="ctr">
              <a:lnSpc>
                <a:spcPct val="100000"/>
              </a:lnSpc>
              <a:spcBef>
                <a:spcPts val="0"/>
              </a:spcBef>
              <a:spcAft>
                <a:spcPts val="0"/>
              </a:spcAft>
              <a:buSzPts val="1400"/>
              <a:buChar char="○"/>
              <a:defRPr sz="1000"/>
            </a:lvl2pPr>
            <a:lvl3pPr lvl="2" rtl="0" algn="ctr">
              <a:lnSpc>
                <a:spcPct val="100000"/>
              </a:lnSpc>
              <a:spcBef>
                <a:spcPts val="0"/>
              </a:spcBef>
              <a:spcAft>
                <a:spcPts val="0"/>
              </a:spcAft>
              <a:buSzPts val="1400"/>
              <a:buChar char="■"/>
              <a:defRPr sz="1000"/>
            </a:lvl3pPr>
            <a:lvl4pPr lvl="3" rtl="0" algn="ctr">
              <a:lnSpc>
                <a:spcPct val="100000"/>
              </a:lnSpc>
              <a:spcBef>
                <a:spcPts val="0"/>
              </a:spcBef>
              <a:spcAft>
                <a:spcPts val="0"/>
              </a:spcAft>
              <a:buSzPts val="1400"/>
              <a:buChar char="●"/>
              <a:defRPr sz="1000"/>
            </a:lvl4pPr>
            <a:lvl5pPr lvl="4" rtl="0" algn="ctr">
              <a:lnSpc>
                <a:spcPct val="100000"/>
              </a:lnSpc>
              <a:spcBef>
                <a:spcPts val="0"/>
              </a:spcBef>
              <a:spcAft>
                <a:spcPts val="0"/>
              </a:spcAft>
              <a:buSzPts val="1400"/>
              <a:buChar char="○"/>
              <a:defRPr sz="1000"/>
            </a:lvl5pPr>
            <a:lvl6pPr lvl="5" rtl="0" algn="ctr">
              <a:lnSpc>
                <a:spcPct val="100000"/>
              </a:lnSpc>
              <a:spcBef>
                <a:spcPts val="0"/>
              </a:spcBef>
              <a:spcAft>
                <a:spcPts val="0"/>
              </a:spcAft>
              <a:buSzPts val="1400"/>
              <a:buChar char="■"/>
              <a:defRPr sz="1000"/>
            </a:lvl6pPr>
            <a:lvl7pPr lvl="6" rtl="0" algn="ctr">
              <a:lnSpc>
                <a:spcPct val="100000"/>
              </a:lnSpc>
              <a:spcBef>
                <a:spcPts val="0"/>
              </a:spcBef>
              <a:spcAft>
                <a:spcPts val="0"/>
              </a:spcAft>
              <a:buSzPts val="1400"/>
              <a:buChar char="●"/>
              <a:defRPr sz="1000"/>
            </a:lvl7pPr>
            <a:lvl8pPr lvl="7" rtl="0" algn="ctr">
              <a:lnSpc>
                <a:spcPct val="100000"/>
              </a:lnSpc>
              <a:spcBef>
                <a:spcPts val="0"/>
              </a:spcBef>
              <a:spcAft>
                <a:spcPts val="0"/>
              </a:spcAft>
              <a:buSzPts val="1400"/>
              <a:buChar char="○"/>
              <a:defRPr sz="1000"/>
            </a:lvl8pPr>
            <a:lvl9pPr lvl="8" rtl="0" algn="ctr">
              <a:lnSpc>
                <a:spcPct val="100000"/>
              </a:lnSpc>
              <a:spcBef>
                <a:spcPts val="0"/>
              </a:spcBef>
              <a:spcAft>
                <a:spcPts val="0"/>
              </a:spcAft>
              <a:buSzPts val="1400"/>
              <a:buChar char="■"/>
              <a:defRPr sz="1000"/>
            </a:lvl9pPr>
          </a:lstStyle>
          <a:p/>
        </p:txBody>
      </p:sp>
      <p:sp>
        <p:nvSpPr>
          <p:cNvPr id="331" name="Google Shape;331;p24"/>
          <p:cNvSpPr/>
          <p:nvPr/>
        </p:nvSpPr>
        <p:spPr>
          <a:xfrm>
            <a:off x="-211050" y="-90025"/>
            <a:ext cx="2792575" cy="2171700"/>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28575">
            <a:solidFill>
              <a:schemeClr val="accent3"/>
            </a:solidFill>
            <a:prstDash val="solid"/>
            <a:round/>
            <a:headEnd len="med" w="med" type="none"/>
            <a:tailEnd len="med" w="med" type="none"/>
          </a:ln>
        </p:spPr>
      </p:sp>
      <p:sp>
        <p:nvSpPr>
          <p:cNvPr id="332" name="Google Shape;332;p24"/>
          <p:cNvSpPr/>
          <p:nvPr/>
        </p:nvSpPr>
        <p:spPr>
          <a:xfrm>
            <a:off x="-376150" y="-267825"/>
            <a:ext cx="2792575" cy="2171700"/>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19050">
            <a:solidFill>
              <a:schemeClr val="accent3"/>
            </a:solidFill>
            <a:prstDash val="solid"/>
            <a:round/>
            <a:headEnd len="med" w="med" type="none"/>
            <a:tailEnd len="med" w="med" type="none"/>
          </a:ln>
        </p:spPr>
      </p:sp>
      <p:sp>
        <p:nvSpPr>
          <p:cNvPr id="333" name="Google Shape;333;p24"/>
          <p:cNvSpPr/>
          <p:nvPr/>
        </p:nvSpPr>
        <p:spPr>
          <a:xfrm>
            <a:off x="-560300" y="-451975"/>
            <a:ext cx="2792575" cy="2171700"/>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9525">
            <a:solidFill>
              <a:schemeClr val="accent3"/>
            </a:solidFill>
            <a:prstDash val="solid"/>
            <a:round/>
            <a:headEnd len="med" w="med" type="none"/>
            <a:tailEnd len="med" w="med" type="none"/>
          </a:ln>
        </p:spPr>
      </p:sp>
      <p:sp>
        <p:nvSpPr>
          <p:cNvPr id="334" name="Google Shape;334;p24"/>
          <p:cNvSpPr/>
          <p:nvPr/>
        </p:nvSpPr>
        <p:spPr>
          <a:xfrm rot="10800000">
            <a:off x="6567750" y="3077475"/>
            <a:ext cx="2792575" cy="2171700"/>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28575">
            <a:solidFill>
              <a:schemeClr val="accent3"/>
            </a:solidFill>
            <a:prstDash val="solid"/>
            <a:round/>
            <a:headEnd len="med" w="med" type="none"/>
            <a:tailEnd len="med" w="med" type="none"/>
          </a:ln>
        </p:spPr>
      </p:sp>
      <p:sp>
        <p:nvSpPr>
          <p:cNvPr id="335" name="Google Shape;335;p24"/>
          <p:cNvSpPr/>
          <p:nvPr/>
        </p:nvSpPr>
        <p:spPr>
          <a:xfrm rot="10800000">
            <a:off x="6732850" y="3255275"/>
            <a:ext cx="2792575" cy="2171700"/>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19050">
            <a:solidFill>
              <a:schemeClr val="accent3"/>
            </a:solidFill>
            <a:prstDash val="solid"/>
            <a:round/>
            <a:headEnd len="med" w="med" type="none"/>
            <a:tailEnd len="med" w="med" type="none"/>
          </a:ln>
        </p:spPr>
      </p:sp>
      <p:sp>
        <p:nvSpPr>
          <p:cNvPr id="336" name="Google Shape;336;p24"/>
          <p:cNvSpPr/>
          <p:nvPr/>
        </p:nvSpPr>
        <p:spPr>
          <a:xfrm rot="10800000">
            <a:off x="6917000" y="3439425"/>
            <a:ext cx="2792575" cy="2171700"/>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9525">
            <a:solidFill>
              <a:schemeClr val="accent3"/>
            </a:solidFill>
            <a:prstDash val="solid"/>
            <a:round/>
            <a:headEnd len="med" w="med" type="none"/>
            <a:tailEnd len="med" w="med" type="none"/>
          </a:ln>
        </p:spPr>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9">
    <p:spTree>
      <p:nvGrpSpPr>
        <p:cNvPr id="337" name="Shape 337"/>
        <p:cNvGrpSpPr/>
        <p:nvPr/>
      </p:nvGrpSpPr>
      <p:grpSpPr>
        <a:xfrm>
          <a:off x="0" y="0"/>
          <a:ext cx="0" cy="0"/>
          <a:chOff x="0" y="0"/>
          <a:chExt cx="0" cy="0"/>
        </a:xfrm>
      </p:grpSpPr>
      <p:pic>
        <p:nvPicPr>
          <p:cNvPr id="338" name="Google Shape;338;p25"/>
          <p:cNvPicPr preferRelativeResize="0"/>
          <p:nvPr/>
        </p:nvPicPr>
        <p:blipFill>
          <a:blip r:embed="rId2">
            <a:alphaModFix amt="56000"/>
          </a:blip>
          <a:stretch>
            <a:fillRect/>
          </a:stretch>
        </p:blipFill>
        <p:spPr>
          <a:xfrm>
            <a:off x="0" y="0"/>
            <a:ext cx="9144000" cy="5143492"/>
          </a:xfrm>
          <a:prstGeom prst="rect">
            <a:avLst/>
          </a:prstGeom>
          <a:noFill/>
          <a:ln>
            <a:noFill/>
          </a:ln>
        </p:spPr>
      </p:pic>
      <p:grpSp>
        <p:nvGrpSpPr>
          <p:cNvPr id="339" name="Google Shape;339;p25"/>
          <p:cNvGrpSpPr/>
          <p:nvPr/>
        </p:nvGrpSpPr>
        <p:grpSpPr>
          <a:xfrm>
            <a:off x="1254025" y="617900"/>
            <a:ext cx="2250830" cy="3661147"/>
            <a:chOff x="526860" y="192691"/>
            <a:chExt cx="2068777" cy="3107670"/>
          </a:xfrm>
        </p:grpSpPr>
        <p:sp>
          <p:nvSpPr>
            <p:cNvPr id="340" name="Google Shape;340;p25"/>
            <p:cNvSpPr/>
            <p:nvPr/>
          </p:nvSpPr>
          <p:spPr>
            <a:xfrm>
              <a:off x="559981" y="226603"/>
              <a:ext cx="2024567" cy="3020998"/>
            </a:xfrm>
            <a:custGeom>
              <a:rect b="b" l="l" r="r" t="t"/>
              <a:pathLst>
                <a:path extrusionOk="0" h="46950" w="26835">
                  <a:moveTo>
                    <a:pt x="1" y="0"/>
                  </a:moveTo>
                  <a:lnTo>
                    <a:pt x="1" y="46949"/>
                  </a:lnTo>
                  <a:lnTo>
                    <a:pt x="26835" y="46949"/>
                  </a:lnTo>
                  <a:lnTo>
                    <a:pt x="26835" y="0"/>
                  </a:lnTo>
                  <a:close/>
                </a:path>
              </a:pathLst>
            </a:custGeom>
            <a:solidFill>
              <a:srgbClr val="FFFFFF">
                <a:alpha val="62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25"/>
            <p:cNvSpPr/>
            <p:nvPr/>
          </p:nvSpPr>
          <p:spPr>
            <a:xfrm>
              <a:off x="526860" y="192691"/>
              <a:ext cx="2068777" cy="3107670"/>
            </a:xfrm>
            <a:custGeom>
              <a:rect b="b" l="l" r="r" t="t"/>
              <a:pathLst>
                <a:path extrusionOk="0" h="48297" w="27421">
                  <a:moveTo>
                    <a:pt x="13381" y="11800"/>
                  </a:moveTo>
                  <a:lnTo>
                    <a:pt x="13381" y="24009"/>
                  </a:lnTo>
                  <a:lnTo>
                    <a:pt x="6369" y="24009"/>
                  </a:lnTo>
                  <a:lnTo>
                    <a:pt x="6369" y="11800"/>
                  </a:lnTo>
                  <a:close/>
                  <a:moveTo>
                    <a:pt x="20891" y="11829"/>
                  </a:moveTo>
                  <a:lnTo>
                    <a:pt x="20891" y="24009"/>
                  </a:lnTo>
                  <a:lnTo>
                    <a:pt x="14245" y="24009"/>
                  </a:lnTo>
                  <a:lnTo>
                    <a:pt x="14245" y="11829"/>
                  </a:lnTo>
                  <a:close/>
                  <a:moveTo>
                    <a:pt x="13381" y="24858"/>
                  </a:moveTo>
                  <a:lnTo>
                    <a:pt x="13381" y="36643"/>
                  </a:lnTo>
                  <a:lnTo>
                    <a:pt x="6369" y="36643"/>
                  </a:lnTo>
                  <a:lnTo>
                    <a:pt x="6369" y="24858"/>
                  </a:lnTo>
                  <a:close/>
                  <a:moveTo>
                    <a:pt x="20891" y="24858"/>
                  </a:moveTo>
                  <a:lnTo>
                    <a:pt x="20891" y="36643"/>
                  </a:lnTo>
                  <a:lnTo>
                    <a:pt x="14245" y="36643"/>
                  </a:lnTo>
                  <a:lnTo>
                    <a:pt x="14245" y="24858"/>
                  </a:lnTo>
                  <a:close/>
                  <a:moveTo>
                    <a:pt x="13381" y="0"/>
                  </a:moveTo>
                  <a:lnTo>
                    <a:pt x="13381" y="11580"/>
                  </a:lnTo>
                  <a:lnTo>
                    <a:pt x="6369" y="11580"/>
                  </a:lnTo>
                  <a:lnTo>
                    <a:pt x="6369" y="776"/>
                  </a:lnTo>
                  <a:lnTo>
                    <a:pt x="6134" y="776"/>
                  </a:lnTo>
                  <a:lnTo>
                    <a:pt x="6134" y="11580"/>
                  </a:lnTo>
                  <a:lnTo>
                    <a:pt x="0" y="11580"/>
                  </a:lnTo>
                  <a:lnTo>
                    <a:pt x="0" y="11800"/>
                  </a:lnTo>
                  <a:lnTo>
                    <a:pt x="6134" y="11800"/>
                  </a:lnTo>
                  <a:lnTo>
                    <a:pt x="6134" y="24009"/>
                  </a:lnTo>
                  <a:lnTo>
                    <a:pt x="0" y="24009"/>
                  </a:lnTo>
                  <a:lnTo>
                    <a:pt x="0" y="24873"/>
                  </a:lnTo>
                  <a:lnTo>
                    <a:pt x="6134" y="24873"/>
                  </a:lnTo>
                  <a:lnTo>
                    <a:pt x="6134" y="36643"/>
                  </a:lnTo>
                  <a:lnTo>
                    <a:pt x="0" y="36643"/>
                  </a:lnTo>
                  <a:lnTo>
                    <a:pt x="0" y="36863"/>
                  </a:lnTo>
                  <a:lnTo>
                    <a:pt x="6134" y="36863"/>
                  </a:lnTo>
                  <a:lnTo>
                    <a:pt x="6134" y="48296"/>
                  </a:lnTo>
                  <a:lnTo>
                    <a:pt x="6369" y="48296"/>
                  </a:lnTo>
                  <a:lnTo>
                    <a:pt x="6369" y="36863"/>
                  </a:lnTo>
                  <a:lnTo>
                    <a:pt x="13381" y="36863"/>
                  </a:lnTo>
                  <a:lnTo>
                    <a:pt x="13381" y="47520"/>
                  </a:lnTo>
                  <a:lnTo>
                    <a:pt x="14245" y="47520"/>
                  </a:lnTo>
                  <a:lnTo>
                    <a:pt x="14245" y="36863"/>
                  </a:lnTo>
                  <a:lnTo>
                    <a:pt x="20891" y="36863"/>
                  </a:lnTo>
                  <a:lnTo>
                    <a:pt x="20891" y="48296"/>
                  </a:lnTo>
                  <a:lnTo>
                    <a:pt x="21125" y="48296"/>
                  </a:lnTo>
                  <a:lnTo>
                    <a:pt x="21125" y="36863"/>
                  </a:lnTo>
                  <a:lnTo>
                    <a:pt x="27420" y="36863"/>
                  </a:lnTo>
                  <a:lnTo>
                    <a:pt x="27420" y="36643"/>
                  </a:lnTo>
                  <a:lnTo>
                    <a:pt x="21125" y="36643"/>
                  </a:lnTo>
                  <a:lnTo>
                    <a:pt x="21125" y="24858"/>
                  </a:lnTo>
                  <a:lnTo>
                    <a:pt x="27420" y="24858"/>
                  </a:lnTo>
                  <a:lnTo>
                    <a:pt x="27420" y="24009"/>
                  </a:lnTo>
                  <a:lnTo>
                    <a:pt x="21125" y="24009"/>
                  </a:lnTo>
                  <a:lnTo>
                    <a:pt x="21125" y="11829"/>
                  </a:lnTo>
                  <a:lnTo>
                    <a:pt x="27420" y="11829"/>
                  </a:lnTo>
                  <a:lnTo>
                    <a:pt x="27420" y="11800"/>
                  </a:lnTo>
                  <a:lnTo>
                    <a:pt x="27420" y="11580"/>
                  </a:lnTo>
                  <a:lnTo>
                    <a:pt x="21125" y="11580"/>
                  </a:lnTo>
                  <a:lnTo>
                    <a:pt x="21125" y="776"/>
                  </a:lnTo>
                  <a:lnTo>
                    <a:pt x="20891" y="776"/>
                  </a:lnTo>
                  <a:lnTo>
                    <a:pt x="20891" y="11580"/>
                  </a:lnTo>
                  <a:lnTo>
                    <a:pt x="14245" y="11580"/>
                  </a:lnTo>
                  <a:lnTo>
                    <a:pt x="1424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2" name="Google Shape;342;p25"/>
          <p:cNvSpPr txBox="1"/>
          <p:nvPr>
            <p:ph type="ctrTitle"/>
          </p:nvPr>
        </p:nvSpPr>
        <p:spPr>
          <a:xfrm flipH="1">
            <a:off x="4578675" y="538000"/>
            <a:ext cx="3555000" cy="1047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600"/>
              <a:buNone/>
              <a:defRPr sz="5700"/>
            </a:lvl1pPr>
            <a:lvl2pPr lvl="1" rtl="0">
              <a:spcBef>
                <a:spcPts val="0"/>
              </a:spcBef>
              <a:spcAft>
                <a:spcPts val="0"/>
              </a:spcAft>
              <a:buClr>
                <a:schemeClr val="dk2"/>
              </a:buClr>
              <a:buSzPts val="1800"/>
              <a:buNone/>
              <a:defRPr sz="1800">
                <a:solidFill>
                  <a:schemeClr val="dk2"/>
                </a:solidFill>
              </a:defRPr>
            </a:lvl2pPr>
            <a:lvl3pPr lvl="2" rtl="0">
              <a:spcBef>
                <a:spcPts val="0"/>
              </a:spcBef>
              <a:spcAft>
                <a:spcPts val="0"/>
              </a:spcAft>
              <a:buClr>
                <a:schemeClr val="dk2"/>
              </a:buClr>
              <a:buSzPts val="1800"/>
              <a:buNone/>
              <a:defRPr sz="1800">
                <a:solidFill>
                  <a:schemeClr val="dk2"/>
                </a:solidFill>
              </a:defRPr>
            </a:lvl3pPr>
            <a:lvl4pPr lvl="3" rtl="0">
              <a:spcBef>
                <a:spcPts val="0"/>
              </a:spcBef>
              <a:spcAft>
                <a:spcPts val="0"/>
              </a:spcAft>
              <a:buClr>
                <a:schemeClr val="dk2"/>
              </a:buClr>
              <a:buSzPts val="1800"/>
              <a:buNone/>
              <a:defRPr sz="1800">
                <a:solidFill>
                  <a:schemeClr val="dk2"/>
                </a:solidFill>
              </a:defRPr>
            </a:lvl4pPr>
            <a:lvl5pPr lvl="4" rtl="0">
              <a:spcBef>
                <a:spcPts val="0"/>
              </a:spcBef>
              <a:spcAft>
                <a:spcPts val="0"/>
              </a:spcAft>
              <a:buClr>
                <a:schemeClr val="dk2"/>
              </a:buClr>
              <a:buSzPts val="1800"/>
              <a:buNone/>
              <a:defRPr sz="1800">
                <a:solidFill>
                  <a:schemeClr val="dk2"/>
                </a:solidFill>
              </a:defRPr>
            </a:lvl5pPr>
            <a:lvl6pPr lvl="5" rtl="0">
              <a:spcBef>
                <a:spcPts val="0"/>
              </a:spcBef>
              <a:spcAft>
                <a:spcPts val="0"/>
              </a:spcAft>
              <a:buClr>
                <a:schemeClr val="dk2"/>
              </a:buClr>
              <a:buSzPts val="1800"/>
              <a:buNone/>
              <a:defRPr sz="1800">
                <a:solidFill>
                  <a:schemeClr val="dk2"/>
                </a:solidFill>
              </a:defRPr>
            </a:lvl6pPr>
            <a:lvl7pPr lvl="6" rtl="0">
              <a:spcBef>
                <a:spcPts val="0"/>
              </a:spcBef>
              <a:spcAft>
                <a:spcPts val="0"/>
              </a:spcAft>
              <a:buClr>
                <a:schemeClr val="dk2"/>
              </a:buClr>
              <a:buSzPts val="1800"/>
              <a:buNone/>
              <a:defRPr sz="1800">
                <a:solidFill>
                  <a:schemeClr val="dk2"/>
                </a:solidFill>
              </a:defRPr>
            </a:lvl7pPr>
            <a:lvl8pPr lvl="7" rtl="0">
              <a:spcBef>
                <a:spcPts val="0"/>
              </a:spcBef>
              <a:spcAft>
                <a:spcPts val="0"/>
              </a:spcAft>
              <a:buClr>
                <a:schemeClr val="dk2"/>
              </a:buClr>
              <a:buSzPts val="1800"/>
              <a:buNone/>
              <a:defRPr sz="1800">
                <a:solidFill>
                  <a:schemeClr val="dk2"/>
                </a:solidFill>
              </a:defRPr>
            </a:lvl8pPr>
            <a:lvl9pPr lvl="8" rtl="0">
              <a:spcBef>
                <a:spcPts val="0"/>
              </a:spcBef>
              <a:spcAft>
                <a:spcPts val="0"/>
              </a:spcAft>
              <a:buClr>
                <a:schemeClr val="dk2"/>
              </a:buClr>
              <a:buSzPts val="1800"/>
              <a:buNone/>
              <a:defRPr sz="1800">
                <a:solidFill>
                  <a:schemeClr val="dk2"/>
                </a:solidFill>
              </a:defRPr>
            </a:lvl9pPr>
          </a:lstStyle>
          <a:p/>
        </p:txBody>
      </p:sp>
      <p:sp>
        <p:nvSpPr>
          <p:cNvPr id="343" name="Google Shape;343;p25"/>
          <p:cNvSpPr txBox="1"/>
          <p:nvPr>
            <p:ph idx="1" type="subTitle"/>
          </p:nvPr>
        </p:nvSpPr>
        <p:spPr>
          <a:xfrm>
            <a:off x="4071375" y="1485975"/>
            <a:ext cx="4569600" cy="987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44" name="Google Shape;344;p25"/>
          <p:cNvSpPr/>
          <p:nvPr/>
        </p:nvSpPr>
        <p:spPr>
          <a:xfrm flipH="1">
            <a:off x="-106675" y="243650"/>
            <a:ext cx="9250675" cy="4975000"/>
          </a:xfrm>
          <a:custGeom>
            <a:rect b="b" l="l" r="r" t="t"/>
            <a:pathLst>
              <a:path extrusionOk="0" h="199000" w="370027">
                <a:moveTo>
                  <a:pt x="327362" y="0"/>
                </a:moveTo>
                <a:lnTo>
                  <a:pt x="0" y="40245"/>
                </a:lnTo>
                <a:lnTo>
                  <a:pt x="1017" y="198936"/>
                </a:lnTo>
                <a:lnTo>
                  <a:pt x="346121" y="199000"/>
                </a:lnTo>
                <a:lnTo>
                  <a:pt x="370027" y="199000"/>
                </a:lnTo>
                <a:lnTo>
                  <a:pt x="340364" y="8996"/>
                </a:lnTo>
                <a:close/>
              </a:path>
            </a:pathLst>
          </a:custGeom>
          <a:gradFill>
            <a:gsLst>
              <a:gs pos="0">
                <a:schemeClr val="dk2"/>
              </a:gs>
              <a:gs pos="100000">
                <a:srgbClr val="EBE0DD">
                  <a:alpha val="0"/>
                </a:srgbClr>
              </a:gs>
            </a:gsLst>
            <a:lin ang="5400012" scaled="0"/>
          </a:gradFill>
          <a:ln>
            <a:noFill/>
          </a:ln>
        </p:spPr>
      </p:sp>
      <p:grpSp>
        <p:nvGrpSpPr>
          <p:cNvPr id="345" name="Google Shape;345;p25"/>
          <p:cNvGrpSpPr/>
          <p:nvPr/>
        </p:nvGrpSpPr>
        <p:grpSpPr>
          <a:xfrm flipH="1">
            <a:off x="508027" y="-63500"/>
            <a:ext cx="468757" cy="550028"/>
            <a:chOff x="8114866" y="-63500"/>
            <a:chExt cx="468757" cy="550028"/>
          </a:xfrm>
        </p:grpSpPr>
        <p:sp>
          <p:nvSpPr>
            <p:cNvPr id="346" name="Google Shape;346;p25"/>
            <p:cNvSpPr/>
            <p:nvPr/>
          </p:nvSpPr>
          <p:spPr>
            <a:xfrm flipH="1">
              <a:off x="8422852" y="-63500"/>
              <a:ext cx="1325" cy="276813"/>
            </a:xfrm>
            <a:custGeom>
              <a:rect b="b" l="l" r="r" t="t"/>
              <a:pathLst>
                <a:path extrusionOk="0" h="6267" w="30">
                  <a:moveTo>
                    <a:pt x="15" y="0"/>
                  </a:moveTo>
                  <a:cubicBezTo>
                    <a:pt x="0" y="0"/>
                    <a:pt x="0" y="1391"/>
                    <a:pt x="0" y="3133"/>
                  </a:cubicBezTo>
                  <a:cubicBezTo>
                    <a:pt x="0" y="4875"/>
                    <a:pt x="0" y="6266"/>
                    <a:pt x="15" y="6266"/>
                  </a:cubicBezTo>
                  <a:cubicBezTo>
                    <a:pt x="29" y="6266"/>
                    <a:pt x="29" y="4846"/>
                    <a:pt x="29" y="3133"/>
                  </a:cubicBezTo>
                  <a:cubicBezTo>
                    <a:pt x="29" y="1391"/>
                    <a:pt x="29" y="0"/>
                    <a:pt x="15" y="0"/>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25"/>
            <p:cNvSpPr/>
            <p:nvPr/>
          </p:nvSpPr>
          <p:spPr>
            <a:xfrm flipH="1" rot="2003650">
              <a:off x="8142936" y="165846"/>
              <a:ext cx="412618" cy="225767"/>
            </a:xfrm>
            <a:custGeom>
              <a:rect b="b" l="l" r="r" t="t"/>
              <a:pathLst>
                <a:path extrusionOk="0" h="5111" w="9341">
                  <a:moveTo>
                    <a:pt x="3631" y="1"/>
                  </a:moveTo>
                  <a:lnTo>
                    <a:pt x="3631" y="1172"/>
                  </a:lnTo>
                  <a:lnTo>
                    <a:pt x="0" y="5110"/>
                  </a:lnTo>
                  <a:lnTo>
                    <a:pt x="9340" y="4686"/>
                  </a:lnTo>
                  <a:lnTo>
                    <a:pt x="4670" y="1172"/>
                  </a:lnTo>
                  <a:lnTo>
                    <a:pt x="467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8" name="Google Shape;348;p25"/>
          <p:cNvSpPr/>
          <p:nvPr/>
        </p:nvSpPr>
        <p:spPr>
          <a:xfrm rot="7937037">
            <a:off x="7881158" y="-1192855"/>
            <a:ext cx="1702433" cy="3461716"/>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25"/>
          <p:cNvSpPr/>
          <p:nvPr/>
        </p:nvSpPr>
        <p:spPr>
          <a:xfrm rot="7937037">
            <a:off x="8009108" y="-1423155"/>
            <a:ext cx="1702433" cy="3461716"/>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25"/>
          <p:cNvSpPr/>
          <p:nvPr/>
        </p:nvSpPr>
        <p:spPr>
          <a:xfrm rot="7937037">
            <a:off x="8174983" y="-1653455"/>
            <a:ext cx="1702433" cy="3461716"/>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25"/>
          <p:cNvSpPr/>
          <p:nvPr/>
        </p:nvSpPr>
        <p:spPr>
          <a:xfrm rot="6124618">
            <a:off x="-467752" y="4104139"/>
            <a:ext cx="1574274" cy="1684981"/>
          </a:xfrm>
          <a:custGeom>
            <a:rect b="b" l="l" r="r" t="t"/>
            <a:pathLst>
              <a:path extrusionOk="0" h="5601" w="5233">
                <a:moveTo>
                  <a:pt x="3690" y="0"/>
                </a:moveTo>
                <a:lnTo>
                  <a:pt x="3675" y="74"/>
                </a:lnTo>
                <a:cubicBezTo>
                  <a:pt x="3713" y="98"/>
                  <a:pt x="3750" y="123"/>
                  <a:pt x="3786" y="149"/>
                </a:cubicBezTo>
                <a:lnTo>
                  <a:pt x="3786" y="149"/>
                </a:lnTo>
                <a:cubicBezTo>
                  <a:pt x="3767" y="93"/>
                  <a:pt x="3736" y="43"/>
                  <a:pt x="3690" y="0"/>
                </a:cubicBezTo>
                <a:close/>
                <a:moveTo>
                  <a:pt x="3786" y="149"/>
                </a:moveTo>
                <a:cubicBezTo>
                  <a:pt x="3844" y="323"/>
                  <a:pt x="3776" y="540"/>
                  <a:pt x="3631" y="674"/>
                </a:cubicBezTo>
                <a:cubicBezTo>
                  <a:pt x="3456" y="864"/>
                  <a:pt x="3192" y="908"/>
                  <a:pt x="2943" y="937"/>
                </a:cubicBezTo>
                <a:cubicBezTo>
                  <a:pt x="2680" y="952"/>
                  <a:pt x="2446" y="937"/>
                  <a:pt x="2197" y="1011"/>
                </a:cubicBezTo>
                <a:cubicBezTo>
                  <a:pt x="1494" y="1186"/>
                  <a:pt x="1055" y="2050"/>
                  <a:pt x="1348" y="2709"/>
                </a:cubicBezTo>
                <a:cubicBezTo>
                  <a:pt x="1307" y="2704"/>
                  <a:pt x="1266" y="2701"/>
                  <a:pt x="1226" y="2701"/>
                </a:cubicBezTo>
                <a:cubicBezTo>
                  <a:pt x="689" y="2701"/>
                  <a:pt x="212" y="3144"/>
                  <a:pt x="103" y="3675"/>
                </a:cubicBezTo>
                <a:cubicBezTo>
                  <a:pt x="1" y="4246"/>
                  <a:pt x="264" y="4846"/>
                  <a:pt x="747" y="5197"/>
                </a:cubicBezTo>
                <a:cubicBezTo>
                  <a:pt x="1110" y="5479"/>
                  <a:pt x="1586" y="5600"/>
                  <a:pt x="2046" y="5600"/>
                </a:cubicBezTo>
                <a:cubicBezTo>
                  <a:pt x="2162" y="5600"/>
                  <a:pt x="2276" y="5593"/>
                  <a:pt x="2387" y="5578"/>
                </a:cubicBezTo>
                <a:cubicBezTo>
                  <a:pt x="3617" y="5432"/>
                  <a:pt x="4700" y="4465"/>
                  <a:pt x="4978" y="3265"/>
                </a:cubicBezTo>
                <a:cubicBezTo>
                  <a:pt x="5232" y="2123"/>
                  <a:pt x="4739" y="831"/>
                  <a:pt x="3786" y="149"/>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25"/>
          <p:cNvSpPr/>
          <p:nvPr/>
        </p:nvSpPr>
        <p:spPr>
          <a:xfrm rot="6124618">
            <a:off x="-621277" y="4238489"/>
            <a:ext cx="1574274" cy="1684981"/>
          </a:xfrm>
          <a:custGeom>
            <a:rect b="b" l="l" r="r" t="t"/>
            <a:pathLst>
              <a:path extrusionOk="0" h="5601" w="5233">
                <a:moveTo>
                  <a:pt x="3690" y="0"/>
                </a:moveTo>
                <a:lnTo>
                  <a:pt x="3675" y="74"/>
                </a:lnTo>
                <a:cubicBezTo>
                  <a:pt x="3713" y="98"/>
                  <a:pt x="3750" y="123"/>
                  <a:pt x="3786" y="149"/>
                </a:cubicBezTo>
                <a:lnTo>
                  <a:pt x="3786" y="149"/>
                </a:lnTo>
                <a:cubicBezTo>
                  <a:pt x="3767" y="93"/>
                  <a:pt x="3736" y="43"/>
                  <a:pt x="3690" y="0"/>
                </a:cubicBezTo>
                <a:close/>
                <a:moveTo>
                  <a:pt x="3786" y="149"/>
                </a:moveTo>
                <a:cubicBezTo>
                  <a:pt x="3844" y="323"/>
                  <a:pt x="3776" y="540"/>
                  <a:pt x="3631" y="674"/>
                </a:cubicBezTo>
                <a:cubicBezTo>
                  <a:pt x="3456" y="864"/>
                  <a:pt x="3192" y="908"/>
                  <a:pt x="2943" y="937"/>
                </a:cubicBezTo>
                <a:cubicBezTo>
                  <a:pt x="2680" y="952"/>
                  <a:pt x="2446" y="937"/>
                  <a:pt x="2197" y="1011"/>
                </a:cubicBezTo>
                <a:cubicBezTo>
                  <a:pt x="1494" y="1186"/>
                  <a:pt x="1055" y="2050"/>
                  <a:pt x="1348" y="2709"/>
                </a:cubicBezTo>
                <a:cubicBezTo>
                  <a:pt x="1307" y="2704"/>
                  <a:pt x="1266" y="2701"/>
                  <a:pt x="1226" y="2701"/>
                </a:cubicBezTo>
                <a:cubicBezTo>
                  <a:pt x="689" y="2701"/>
                  <a:pt x="212" y="3144"/>
                  <a:pt x="103" y="3675"/>
                </a:cubicBezTo>
                <a:cubicBezTo>
                  <a:pt x="1" y="4246"/>
                  <a:pt x="264" y="4846"/>
                  <a:pt x="747" y="5197"/>
                </a:cubicBezTo>
                <a:cubicBezTo>
                  <a:pt x="1110" y="5479"/>
                  <a:pt x="1586" y="5600"/>
                  <a:pt x="2046" y="5600"/>
                </a:cubicBezTo>
                <a:cubicBezTo>
                  <a:pt x="2162" y="5600"/>
                  <a:pt x="2276" y="5593"/>
                  <a:pt x="2387" y="5578"/>
                </a:cubicBezTo>
                <a:cubicBezTo>
                  <a:pt x="3617" y="5432"/>
                  <a:pt x="4700" y="4465"/>
                  <a:pt x="4978" y="3265"/>
                </a:cubicBezTo>
                <a:cubicBezTo>
                  <a:pt x="5232" y="2123"/>
                  <a:pt x="4739" y="831"/>
                  <a:pt x="3786" y="149"/>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25"/>
          <p:cNvSpPr/>
          <p:nvPr/>
        </p:nvSpPr>
        <p:spPr>
          <a:xfrm rot="6124618">
            <a:off x="-781227" y="4417614"/>
            <a:ext cx="1574274" cy="1684981"/>
          </a:xfrm>
          <a:custGeom>
            <a:rect b="b" l="l" r="r" t="t"/>
            <a:pathLst>
              <a:path extrusionOk="0" h="5601" w="5233">
                <a:moveTo>
                  <a:pt x="3690" y="0"/>
                </a:moveTo>
                <a:lnTo>
                  <a:pt x="3675" y="74"/>
                </a:lnTo>
                <a:cubicBezTo>
                  <a:pt x="3713" y="98"/>
                  <a:pt x="3750" y="123"/>
                  <a:pt x="3786" y="149"/>
                </a:cubicBezTo>
                <a:lnTo>
                  <a:pt x="3786" y="149"/>
                </a:lnTo>
                <a:cubicBezTo>
                  <a:pt x="3767" y="93"/>
                  <a:pt x="3736" y="43"/>
                  <a:pt x="3690" y="0"/>
                </a:cubicBezTo>
                <a:close/>
                <a:moveTo>
                  <a:pt x="3786" y="149"/>
                </a:moveTo>
                <a:cubicBezTo>
                  <a:pt x="3844" y="323"/>
                  <a:pt x="3776" y="540"/>
                  <a:pt x="3631" y="674"/>
                </a:cubicBezTo>
                <a:cubicBezTo>
                  <a:pt x="3456" y="864"/>
                  <a:pt x="3192" y="908"/>
                  <a:pt x="2943" y="937"/>
                </a:cubicBezTo>
                <a:cubicBezTo>
                  <a:pt x="2680" y="952"/>
                  <a:pt x="2446" y="937"/>
                  <a:pt x="2197" y="1011"/>
                </a:cubicBezTo>
                <a:cubicBezTo>
                  <a:pt x="1494" y="1186"/>
                  <a:pt x="1055" y="2050"/>
                  <a:pt x="1348" y="2709"/>
                </a:cubicBezTo>
                <a:cubicBezTo>
                  <a:pt x="1307" y="2704"/>
                  <a:pt x="1266" y="2701"/>
                  <a:pt x="1226" y="2701"/>
                </a:cubicBezTo>
                <a:cubicBezTo>
                  <a:pt x="689" y="2701"/>
                  <a:pt x="212" y="3144"/>
                  <a:pt x="103" y="3675"/>
                </a:cubicBezTo>
                <a:cubicBezTo>
                  <a:pt x="1" y="4246"/>
                  <a:pt x="264" y="4846"/>
                  <a:pt x="747" y="5197"/>
                </a:cubicBezTo>
                <a:cubicBezTo>
                  <a:pt x="1110" y="5479"/>
                  <a:pt x="1586" y="5600"/>
                  <a:pt x="2046" y="5600"/>
                </a:cubicBezTo>
                <a:cubicBezTo>
                  <a:pt x="2162" y="5600"/>
                  <a:pt x="2276" y="5593"/>
                  <a:pt x="2387" y="5578"/>
                </a:cubicBezTo>
                <a:cubicBezTo>
                  <a:pt x="3617" y="5432"/>
                  <a:pt x="4700" y="4465"/>
                  <a:pt x="4978" y="3265"/>
                </a:cubicBezTo>
                <a:cubicBezTo>
                  <a:pt x="5232" y="2123"/>
                  <a:pt x="4739" y="831"/>
                  <a:pt x="3786" y="149"/>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4" name="Google Shape;354;p25"/>
          <p:cNvGrpSpPr/>
          <p:nvPr/>
        </p:nvGrpSpPr>
        <p:grpSpPr>
          <a:xfrm>
            <a:off x="8326275" y="3463982"/>
            <a:ext cx="727535" cy="1710819"/>
            <a:chOff x="8416475" y="3483007"/>
            <a:chExt cx="727535" cy="1710819"/>
          </a:xfrm>
        </p:grpSpPr>
        <p:sp>
          <p:nvSpPr>
            <p:cNvPr id="355" name="Google Shape;355;p25"/>
            <p:cNvSpPr/>
            <p:nvPr/>
          </p:nvSpPr>
          <p:spPr>
            <a:xfrm>
              <a:off x="8578364" y="4845112"/>
              <a:ext cx="328014" cy="348714"/>
            </a:xfrm>
            <a:custGeom>
              <a:rect b="b" l="l" r="r" t="t"/>
              <a:pathLst>
                <a:path extrusionOk="0" h="5930" w="5578">
                  <a:moveTo>
                    <a:pt x="0" y="1"/>
                  </a:moveTo>
                  <a:lnTo>
                    <a:pt x="542" y="5930"/>
                  </a:lnTo>
                  <a:lnTo>
                    <a:pt x="4831" y="5930"/>
                  </a:lnTo>
                  <a:lnTo>
                    <a:pt x="557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25"/>
            <p:cNvSpPr/>
            <p:nvPr/>
          </p:nvSpPr>
          <p:spPr>
            <a:xfrm>
              <a:off x="8416475" y="3483007"/>
              <a:ext cx="727535" cy="1362159"/>
            </a:xfrm>
            <a:custGeom>
              <a:rect b="b" l="l" r="r" t="t"/>
              <a:pathLst>
                <a:path extrusionOk="0" h="23164" w="12372">
                  <a:moveTo>
                    <a:pt x="7704" y="1"/>
                  </a:moveTo>
                  <a:cubicBezTo>
                    <a:pt x="7204" y="1"/>
                    <a:pt x="6325" y="15375"/>
                    <a:pt x="6325" y="15375"/>
                  </a:cubicBezTo>
                  <a:cubicBezTo>
                    <a:pt x="6325" y="15375"/>
                    <a:pt x="6369" y="3268"/>
                    <a:pt x="5827" y="3107"/>
                  </a:cubicBezTo>
                  <a:cubicBezTo>
                    <a:pt x="5825" y="3107"/>
                    <a:pt x="5823" y="3107"/>
                    <a:pt x="5820" y="3107"/>
                  </a:cubicBezTo>
                  <a:cubicBezTo>
                    <a:pt x="5277" y="3107"/>
                    <a:pt x="5930" y="19958"/>
                    <a:pt x="5827" y="20119"/>
                  </a:cubicBezTo>
                  <a:cubicBezTo>
                    <a:pt x="5827" y="20120"/>
                    <a:pt x="5826" y="20120"/>
                    <a:pt x="5825" y="20120"/>
                  </a:cubicBezTo>
                  <a:cubicBezTo>
                    <a:pt x="5705" y="20120"/>
                    <a:pt x="5312" y="10295"/>
                    <a:pt x="4934" y="10295"/>
                  </a:cubicBezTo>
                  <a:cubicBezTo>
                    <a:pt x="4525" y="10295"/>
                    <a:pt x="4832" y="17776"/>
                    <a:pt x="4832" y="17776"/>
                  </a:cubicBezTo>
                  <a:cubicBezTo>
                    <a:pt x="4832" y="17776"/>
                    <a:pt x="3046" y="4308"/>
                    <a:pt x="2446" y="4249"/>
                  </a:cubicBezTo>
                  <a:cubicBezTo>
                    <a:pt x="2444" y="4249"/>
                    <a:pt x="2443" y="4249"/>
                    <a:pt x="2442" y="4249"/>
                  </a:cubicBezTo>
                  <a:cubicBezTo>
                    <a:pt x="1845" y="4249"/>
                    <a:pt x="3553" y="13446"/>
                    <a:pt x="3545" y="13446"/>
                  </a:cubicBezTo>
                  <a:cubicBezTo>
                    <a:pt x="3544" y="13446"/>
                    <a:pt x="3544" y="13445"/>
                    <a:pt x="3544" y="13443"/>
                  </a:cubicBezTo>
                  <a:cubicBezTo>
                    <a:pt x="3485" y="13238"/>
                    <a:pt x="1494" y="5699"/>
                    <a:pt x="1055" y="5699"/>
                  </a:cubicBezTo>
                  <a:cubicBezTo>
                    <a:pt x="587" y="5699"/>
                    <a:pt x="4290" y="20324"/>
                    <a:pt x="4290" y="20324"/>
                  </a:cubicBezTo>
                  <a:cubicBezTo>
                    <a:pt x="4290" y="20324"/>
                    <a:pt x="1282" y="8493"/>
                    <a:pt x="656" y="8493"/>
                  </a:cubicBezTo>
                  <a:cubicBezTo>
                    <a:pt x="652" y="8493"/>
                    <a:pt x="649" y="8494"/>
                    <a:pt x="645" y="8495"/>
                  </a:cubicBezTo>
                  <a:cubicBezTo>
                    <a:pt x="305" y="8578"/>
                    <a:pt x="1217" y="12355"/>
                    <a:pt x="2071" y="15608"/>
                  </a:cubicBezTo>
                  <a:lnTo>
                    <a:pt x="2071" y="15608"/>
                  </a:lnTo>
                  <a:cubicBezTo>
                    <a:pt x="1411" y="13463"/>
                    <a:pt x="625" y="11386"/>
                    <a:pt x="59" y="11386"/>
                  </a:cubicBezTo>
                  <a:cubicBezTo>
                    <a:pt x="39" y="11386"/>
                    <a:pt x="20" y="11388"/>
                    <a:pt x="1" y="11393"/>
                  </a:cubicBezTo>
                  <a:lnTo>
                    <a:pt x="3251" y="23164"/>
                  </a:lnTo>
                  <a:lnTo>
                    <a:pt x="7584" y="23164"/>
                  </a:lnTo>
                  <a:cubicBezTo>
                    <a:pt x="7584" y="23164"/>
                    <a:pt x="12371" y="5904"/>
                    <a:pt x="11478" y="5347"/>
                  </a:cubicBezTo>
                  <a:lnTo>
                    <a:pt x="11478" y="5347"/>
                  </a:lnTo>
                  <a:lnTo>
                    <a:pt x="7189" y="22607"/>
                  </a:lnTo>
                  <a:cubicBezTo>
                    <a:pt x="7189" y="22607"/>
                    <a:pt x="9590" y="7499"/>
                    <a:pt x="9385" y="6943"/>
                  </a:cubicBezTo>
                  <a:cubicBezTo>
                    <a:pt x="9381" y="6932"/>
                    <a:pt x="9376" y="6926"/>
                    <a:pt x="9370" y="6926"/>
                  </a:cubicBezTo>
                  <a:cubicBezTo>
                    <a:pt x="9100" y="6926"/>
                    <a:pt x="6911" y="19065"/>
                    <a:pt x="6911" y="19065"/>
                  </a:cubicBezTo>
                  <a:cubicBezTo>
                    <a:pt x="6911" y="19065"/>
                    <a:pt x="8199" y="253"/>
                    <a:pt x="7716" y="4"/>
                  </a:cubicBezTo>
                  <a:cubicBezTo>
                    <a:pt x="7712" y="2"/>
                    <a:pt x="7708" y="1"/>
                    <a:pt x="770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25"/>
            <p:cNvSpPr/>
            <p:nvPr/>
          </p:nvSpPr>
          <p:spPr>
            <a:xfrm>
              <a:off x="8578364" y="4845112"/>
              <a:ext cx="221283" cy="348714"/>
            </a:xfrm>
            <a:custGeom>
              <a:rect b="b" l="l" r="r" t="t"/>
              <a:pathLst>
                <a:path extrusionOk="0" h="5930" w="3763">
                  <a:moveTo>
                    <a:pt x="0" y="1"/>
                  </a:moveTo>
                  <a:lnTo>
                    <a:pt x="542" y="5930"/>
                  </a:lnTo>
                  <a:lnTo>
                    <a:pt x="3763" y="5930"/>
                  </a:lnTo>
                  <a:lnTo>
                    <a:pt x="513" y="1"/>
                  </a:lnTo>
                  <a:close/>
                </a:path>
              </a:pathLst>
            </a:custGeom>
            <a:solidFill>
              <a:srgbClr val="BA6136">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8" name="Google Shape;358;p25"/>
          <p:cNvSpPr txBox="1"/>
          <p:nvPr/>
        </p:nvSpPr>
        <p:spPr>
          <a:xfrm>
            <a:off x="4490175" y="3334350"/>
            <a:ext cx="3732000" cy="666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solidFill>
                  <a:schemeClr val="dk1"/>
                </a:solidFill>
                <a:latin typeface="Karla"/>
                <a:ea typeface="Karla"/>
                <a:cs typeface="Karla"/>
                <a:sym typeface="Karla"/>
              </a:rPr>
              <a:t>CREDITS:</a:t>
            </a:r>
            <a:r>
              <a:rPr lang="en" sz="1200">
                <a:solidFill>
                  <a:schemeClr val="dk1"/>
                </a:solidFill>
                <a:latin typeface="Karla"/>
                <a:ea typeface="Karla"/>
                <a:cs typeface="Karla"/>
                <a:sym typeface="Karla"/>
              </a:rPr>
              <a:t> This presentation template was created by </a:t>
            </a:r>
            <a:r>
              <a:rPr b="1" lang="en" sz="1200">
                <a:solidFill>
                  <a:schemeClr val="dk1"/>
                </a:solidFill>
                <a:uFill>
                  <a:noFill/>
                </a:uFill>
                <a:latin typeface="Karla"/>
                <a:ea typeface="Karla"/>
                <a:cs typeface="Karla"/>
                <a:sym typeface="Karla"/>
                <a:hlinkClick r:id="rId3">
                  <a:extLst>
                    <a:ext uri="{A12FA001-AC4F-418D-AE19-62706E023703}">
                      <ahyp:hlinkClr val="tx"/>
                    </a:ext>
                  </a:extLst>
                </a:hlinkClick>
              </a:rPr>
              <a:t>Slidesgo</a:t>
            </a:r>
            <a:r>
              <a:rPr lang="en" sz="1200">
                <a:solidFill>
                  <a:schemeClr val="dk1"/>
                </a:solidFill>
                <a:latin typeface="Karla"/>
                <a:ea typeface="Karla"/>
                <a:cs typeface="Karla"/>
                <a:sym typeface="Karla"/>
              </a:rPr>
              <a:t>, including icon by </a:t>
            </a:r>
            <a:r>
              <a:rPr b="1" lang="en" sz="1200">
                <a:solidFill>
                  <a:schemeClr val="dk1"/>
                </a:solidFill>
                <a:uFill>
                  <a:noFill/>
                </a:uFill>
                <a:latin typeface="Karla"/>
                <a:ea typeface="Karla"/>
                <a:cs typeface="Karla"/>
                <a:sym typeface="Karla"/>
                <a:hlinkClick r:id="rId4">
                  <a:extLst>
                    <a:ext uri="{A12FA001-AC4F-418D-AE19-62706E023703}">
                      <ahyp:hlinkClr val="tx"/>
                    </a:ext>
                  </a:extLst>
                </a:hlinkClick>
              </a:rPr>
              <a:t>Flaticon</a:t>
            </a:r>
            <a:r>
              <a:rPr lang="en" sz="1200">
                <a:solidFill>
                  <a:schemeClr val="dk1"/>
                </a:solidFill>
                <a:latin typeface="Karla"/>
                <a:ea typeface="Karla"/>
                <a:cs typeface="Karla"/>
                <a:sym typeface="Karla"/>
              </a:rPr>
              <a:t>, and infographics &amp; images from </a:t>
            </a:r>
            <a:r>
              <a:rPr b="1" lang="en" sz="1200">
                <a:solidFill>
                  <a:schemeClr val="dk1"/>
                </a:solidFill>
                <a:uFill>
                  <a:noFill/>
                </a:uFill>
                <a:latin typeface="Karla"/>
                <a:ea typeface="Karla"/>
                <a:cs typeface="Karla"/>
                <a:sym typeface="Karla"/>
                <a:hlinkClick r:id="rId5">
                  <a:extLst>
                    <a:ext uri="{A12FA001-AC4F-418D-AE19-62706E023703}">
                      <ahyp:hlinkClr val="tx"/>
                    </a:ext>
                  </a:extLst>
                </a:hlinkClick>
              </a:rPr>
              <a:t>Freepik</a:t>
            </a:r>
            <a:endParaRPr b="1" sz="1200">
              <a:solidFill>
                <a:schemeClr val="dk1"/>
              </a:solidFill>
              <a:latin typeface="Karla"/>
              <a:ea typeface="Karla"/>
              <a:cs typeface="Karla"/>
              <a:sym typeface="Karla"/>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10">
    <p:spTree>
      <p:nvGrpSpPr>
        <p:cNvPr id="359" name="Shape 359"/>
        <p:cNvGrpSpPr/>
        <p:nvPr/>
      </p:nvGrpSpPr>
      <p:grpSpPr>
        <a:xfrm>
          <a:off x="0" y="0"/>
          <a:ext cx="0" cy="0"/>
          <a:chOff x="0" y="0"/>
          <a:chExt cx="0" cy="0"/>
        </a:xfrm>
      </p:grpSpPr>
      <p:pic>
        <p:nvPicPr>
          <p:cNvPr id="360" name="Google Shape;360;p26"/>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361" name="Google Shape;361;p26"/>
          <p:cNvSpPr/>
          <p:nvPr/>
        </p:nvSpPr>
        <p:spPr>
          <a:xfrm rot="-1577317">
            <a:off x="-770925" y="3464303"/>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26"/>
          <p:cNvSpPr/>
          <p:nvPr/>
        </p:nvSpPr>
        <p:spPr>
          <a:xfrm rot="-1577317">
            <a:off x="-902261" y="3629777"/>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26"/>
          <p:cNvSpPr/>
          <p:nvPr/>
        </p:nvSpPr>
        <p:spPr>
          <a:xfrm rot="-1577317">
            <a:off x="-1048197" y="3813645"/>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26"/>
          <p:cNvSpPr/>
          <p:nvPr/>
        </p:nvSpPr>
        <p:spPr>
          <a:xfrm rot="9222683">
            <a:off x="7437778" y="-797705"/>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26"/>
          <p:cNvSpPr/>
          <p:nvPr/>
        </p:nvSpPr>
        <p:spPr>
          <a:xfrm rot="9222683">
            <a:off x="7569115" y="-963179"/>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26"/>
          <p:cNvSpPr/>
          <p:nvPr/>
        </p:nvSpPr>
        <p:spPr>
          <a:xfrm rot="9222683">
            <a:off x="7715050" y="-1147047"/>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26"/>
          <p:cNvSpPr/>
          <p:nvPr/>
        </p:nvSpPr>
        <p:spPr>
          <a:xfrm rot="-1978372">
            <a:off x="-449335" y="-292419"/>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26"/>
          <p:cNvSpPr/>
          <p:nvPr/>
        </p:nvSpPr>
        <p:spPr>
          <a:xfrm rot="-1978372">
            <a:off x="-563785" y="-459869"/>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26"/>
          <p:cNvSpPr/>
          <p:nvPr/>
        </p:nvSpPr>
        <p:spPr>
          <a:xfrm rot="-1978372">
            <a:off x="-703635" y="-599744"/>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26"/>
          <p:cNvSpPr/>
          <p:nvPr/>
        </p:nvSpPr>
        <p:spPr>
          <a:xfrm rot="8821628">
            <a:off x="7973415" y="4284181"/>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26"/>
          <p:cNvSpPr/>
          <p:nvPr/>
        </p:nvSpPr>
        <p:spPr>
          <a:xfrm rot="8821628">
            <a:off x="8087865" y="4451631"/>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26"/>
          <p:cNvSpPr/>
          <p:nvPr/>
        </p:nvSpPr>
        <p:spPr>
          <a:xfrm rot="8821628">
            <a:off x="8227715" y="4591506"/>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10_1">
    <p:spTree>
      <p:nvGrpSpPr>
        <p:cNvPr id="373" name="Shape 373"/>
        <p:cNvGrpSpPr/>
        <p:nvPr/>
      </p:nvGrpSpPr>
      <p:grpSpPr>
        <a:xfrm>
          <a:off x="0" y="0"/>
          <a:ext cx="0" cy="0"/>
          <a:chOff x="0" y="0"/>
          <a:chExt cx="0" cy="0"/>
        </a:xfrm>
      </p:grpSpPr>
      <p:pic>
        <p:nvPicPr>
          <p:cNvPr id="374" name="Google Shape;374;p27"/>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375" name="Google Shape;375;p27"/>
          <p:cNvSpPr/>
          <p:nvPr/>
        </p:nvSpPr>
        <p:spPr>
          <a:xfrm>
            <a:off x="-421100" y="-166425"/>
            <a:ext cx="1894650" cy="1722975"/>
          </a:xfrm>
          <a:custGeom>
            <a:rect b="b" l="l" r="r" t="t"/>
            <a:pathLst>
              <a:path extrusionOk="0" h="68919" w="75786">
                <a:moveTo>
                  <a:pt x="75786" y="0"/>
                </a:moveTo>
                <a:cubicBezTo>
                  <a:pt x="68054" y="0"/>
                  <a:pt x="59592" y="1465"/>
                  <a:pt x="53406" y="6104"/>
                </a:cubicBezTo>
                <a:cubicBezTo>
                  <a:pt x="48923" y="9466"/>
                  <a:pt x="52126" y="17318"/>
                  <a:pt x="50354" y="22634"/>
                </a:cubicBezTo>
                <a:cubicBezTo>
                  <a:pt x="48520" y="28136"/>
                  <a:pt x="40440" y="28951"/>
                  <a:pt x="36621" y="33315"/>
                </a:cubicBezTo>
                <a:cubicBezTo>
                  <a:pt x="31262" y="39439"/>
                  <a:pt x="40518" y="50584"/>
                  <a:pt x="36621" y="57729"/>
                </a:cubicBezTo>
                <a:cubicBezTo>
                  <a:pt x="32880" y="64589"/>
                  <a:pt x="23836" y="68919"/>
                  <a:pt x="16022" y="68919"/>
                </a:cubicBezTo>
                <a:cubicBezTo>
                  <a:pt x="10601" y="68919"/>
                  <a:pt x="5421" y="66122"/>
                  <a:pt x="0" y="66122"/>
                </a:cubicBezTo>
              </a:path>
            </a:pathLst>
          </a:custGeom>
          <a:noFill/>
          <a:ln cap="flat" cmpd="sng" w="28575">
            <a:solidFill>
              <a:schemeClr val="accent3"/>
            </a:solidFill>
            <a:prstDash val="solid"/>
            <a:round/>
            <a:headEnd len="med" w="med" type="none"/>
            <a:tailEnd len="med" w="med" type="none"/>
          </a:ln>
        </p:spPr>
      </p:sp>
      <p:sp>
        <p:nvSpPr>
          <p:cNvPr id="376" name="Google Shape;376;p27"/>
          <p:cNvSpPr/>
          <p:nvPr/>
        </p:nvSpPr>
        <p:spPr>
          <a:xfrm>
            <a:off x="-611850" y="-323487"/>
            <a:ext cx="1894650" cy="1722975"/>
          </a:xfrm>
          <a:custGeom>
            <a:rect b="b" l="l" r="r" t="t"/>
            <a:pathLst>
              <a:path extrusionOk="0" h="68919" w="75786">
                <a:moveTo>
                  <a:pt x="75786" y="0"/>
                </a:moveTo>
                <a:cubicBezTo>
                  <a:pt x="68054" y="0"/>
                  <a:pt x="59592" y="1465"/>
                  <a:pt x="53406" y="6104"/>
                </a:cubicBezTo>
                <a:cubicBezTo>
                  <a:pt x="48923" y="9466"/>
                  <a:pt x="52126" y="17318"/>
                  <a:pt x="50354" y="22634"/>
                </a:cubicBezTo>
                <a:cubicBezTo>
                  <a:pt x="48520" y="28136"/>
                  <a:pt x="40440" y="28951"/>
                  <a:pt x="36621" y="33315"/>
                </a:cubicBezTo>
                <a:cubicBezTo>
                  <a:pt x="31262" y="39439"/>
                  <a:pt x="40518" y="50584"/>
                  <a:pt x="36621" y="57729"/>
                </a:cubicBezTo>
                <a:cubicBezTo>
                  <a:pt x="32880" y="64589"/>
                  <a:pt x="23836" y="68919"/>
                  <a:pt x="16022" y="68919"/>
                </a:cubicBezTo>
                <a:cubicBezTo>
                  <a:pt x="10601" y="68919"/>
                  <a:pt x="5421" y="66122"/>
                  <a:pt x="0" y="66122"/>
                </a:cubicBezTo>
              </a:path>
            </a:pathLst>
          </a:custGeom>
          <a:noFill/>
          <a:ln cap="flat" cmpd="sng" w="19050">
            <a:solidFill>
              <a:schemeClr val="accent3"/>
            </a:solidFill>
            <a:prstDash val="solid"/>
            <a:round/>
            <a:headEnd len="med" w="med" type="none"/>
            <a:tailEnd len="med" w="med" type="none"/>
          </a:ln>
        </p:spPr>
      </p:sp>
      <p:sp>
        <p:nvSpPr>
          <p:cNvPr id="377" name="Google Shape;377;p27"/>
          <p:cNvSpPr/>
          <p:nvPr/>
        </p:nvSpPr>
        <p:spPr>
          <a:xfrm>
            <a:off x="-799075" y="-427100"/>
            <a:ext cx="1894650" cy="1722975"/>
          </a:xfrm>
          <a:custGeom>
            <a:rect b="b" l="l" r="r" t="t"/>
            <a:pathLst>
              <a:path extrusionOk="0" h="68919" w="75786">
                <a:moveTo>
                  <a:pt x="75786" y="0"/>
                </a:moveTo>
                <a:cubicBezTo>
                  <a:pt x="68054" y="0"/>
                  <a:pt x="59592" y="1465"/>
                  <a:pt x="53406" y="6104"/>
                </a:cubicBezTo>
                <a:cubicBezTo>
                  <a:pt x="48923" y="9466"/>
                  <a:pt x="52126" y="17318"/>
                  <a:pt x="50354" y="22634"/>
                </a:cubicBezTo>
                <a:cubicBezTo>
                  <a:pt x="48520" y="28136"/>
                  <a:pt x="40440" y="28951"/>
                  <a:pt x="36621" y="33315"/>
                </a:cubicBezTo>
                <a:cubicBezTo>
                  <a:pt x="31262" y="39439"/>
                  <a:pt x="40518" y="50584"/>
                  <a:pt x="36621" y="57729"/>
                </a:cubicBezTo>
                <a:cubicBezTo>
                  <a:pt x="32880" y="64589"/>
                  <a:pt x="23836" y="68919"/>
                  <a:pt x="16022" y="68919"/>
                </a:cubicBezTo>
                <a:cubicBezTo>
                  <a:pt x="10601" y="68919"/>
                  <a:pt x="5421" y="66122"/>
                  <a:pt x="0" y="66122"/>
                </a:cubicBezTo>
              </a:path>
            </a:pathLst>
          </a:custGeom>
          <a:noFill/>
          <a:ln cap="flat" cmpd="sng" w="9525">
            <a:solidFill>
              <a:schemeClr val="accent3"/>
            </a:solidFill>
            <a:prstDash val="solid"/>
            <a:round/>
            <a:headEnd len="med" w="med" type="none"/>
            <a:tailEnd len="med" w="med" type="none"/>
          </a:ln>
        </p:spPr>
      </p:sp>
      <p:sp>
        <p:nvSpPr>
          <p:cNvPr id="378" name="Google Shape;378;p27"/>
          <p:cNvSpPr/>
          <p:nvPr/>
        </p:nvSpPr>
        <p:spPr>
          <a:xfrm flipH="1">
            <a:off x="7517000" y="-198200"/>
            <a:ext cx="1894650" cy="1722975"/>
          </a:xfrm>
          <a:custGeom>
            <a:rect b="b" l="l" r="r" t="t"/>
            <a:pathLst>
              <a:path extrusionOk="0" h="68919" w="75786">
                <a:moveTo>
                  <a:pt x="75786" y="0"/>
                </a:moveTo>
                <a:cubicBezTo>
                  <a:pt x="68054" y="0"/>
                  <a:pt x="59592" y="1465"/>
                  <a:pt x="53406" y="6104"/>
                </a:cubicBezTo>
                <a:cubicBezTo>
                  <a:pt x="48923" y="9466"/>
                  <a:pt x="52126" y="17318"/>
                  <a:pt x="50354" y="22634"/>
                </a:cubicBezTo>
                <a:cubicBezTo>
                  <a:pt x="48520" y="28136"/>
                  <a:pt x="40440" y="28951"/>
                  <a:pt x="36621" y="33315"/>
                </a:cubicBezTo>
                <a:cubicBezTo>
                  <a:pt x="31262" y="39439"/>
                  <a:pt x="40518" y="50584"/>
                  <a:pt x="36621" y="57729"/>
                </a:cubicBezTo>
                <a:cubicBezTo>
                  <a:pt x="32880" y="64589"/>
                  <a:pt x="23836" y="68919"/>
                  <a:pt x="16022" y="68919"/>
                </a:cubicBezTo>
                <a:cubicBezTo>
                  <a:pt x="10601" y="68919"/>
                  <a:pt x="5421" y="66122"/>
                  <a:pt x="0" y="66122"/>
                </a:cubicBezTo>
              </a:path>
            </a:pathLst>
          </a:custGeom>
          <a:noFill/>
          <a:ln cap="flat" cmpd="sng" w="28575">
            <a:solidFill>
              <a:schemeClr val="accent3"/>
            </a:solidFill>
            <a:prstDash val="solid"/>
            <a:round/>
            <a:headEnd len="med" w="med" type="none"/>
            <a:tailEnd len="med" w="med" type="none"/>
          </a:ln>
        </p:spPr>
      </p:sp>
      <p:sp>
        <p:nvSpPr>
          <p:cNvPr id="379" name="Google Shape;379;p27"/>
          <p:cNvSpPr/>
          <p:nvPr/>
        </p:nvSpPr>
        <p:spPr>
          <a:xfrm flipH="1">
            <a:off x="7745875" y="-350775"/>
            <a:ext cx="1894650" cy="1722975"/>
          </a:xfrm>
          <a:custGeom>
            <a:rect b="b" l="l" r="r" t="t"/>
            <a:pathLst>
              <a:path extrusionOk="0" h="68919" w="75786">
                <a:moveTo>
                  <a:pt x="75786" y="0"/>
                </a:moveTo>
                <a:cubicBezTo>
                  <a:pt x="68054" y="0"/>
                  <a:pt x="59592" y="1465"/>
                  <a:pt x="53406" y="6104"/>
                </a:cubicBezTo>
                <a:cubicBezTo>
                  <a:pt x="48923" y="9466"/>
                  <a:pt x="52126" y="17318"/>
                  <a:pt x="50354" y="22634"/>
                </a:cubicBezTo>
                <a:cubicBezTo>
                  <a:pt x="48520" y="28136"/>
                  <a:pt x="40440" y="28951"/>
                  <a:pt x="36621" y="33315"/>
                </a:cubicBezTo>
                <a:cubicBezTo>
                  <a:pt x="31262" y="39439"/>
                  <a:pt x="40518" y="50584"/>
                  <a:pt x="36621" y="57729"/>
                </a:cubicBezTo>
                <a:cubicBezTo>
                  <a:pt x="32880" y="64589"/>
                  <a:pt x="23836" y="68919"/>
                  <a:pt x="16022" y="68919"/>
                </a:cubicBezTo>
                <a:cubicBezTo>
                  <a:pt x="10601" y="68919"/>
                  <a:pt x="5421" y="66122"/>
                  <a:pt x="0" y="66122"/>
                </a:cubicBezTo>
              </a:path>
            </a:pathLst>
          </a:custGeom>
          <a:noFill/>
          <a:ln cap="flat" cmpd="sng" w="19050">
            <a:solidFill>
              <a:schemeClr val="accent3"/>
            </a:solidFill>
            <a:prstDash val="solid"/>
            <a:round/>
            <a:headEnd len="med" w="med" type="none"/>
            <a:tailEnd len="med" w="med" type="none"/>
          </a:ln>
        </p:spPr>
      </p:sp>
      <p:sp>
        <p:nvSpPr>
          <p:cNvPr id="380" name="Google Shape;380;p27"/>
          <p:cNvSpPr/>
          <p:nvPr/>
        </p:nvSpPr>
        <p:spPr>
          <a:xfrm flipH="1">
            <a:off x="7926750" y="-427100"/>
            <a:ext cx="1894650" cy="1722975"/>
          </a:xfrm>
          <a:custGeom>
            <a:rect b="b" l="l" r="r" t="t"/>
            <a:pathLst>
              <a:path extrusionOk="0" h="68919" w="75786">
                <a:moveTo>
                  <a:pt x="75786" y="0"/>
                </a:moveTo>
                <a:cubicBezTo>
                  <a:pt x="68054" y="0"/>
                  <a:pt x="59592" y="1465"/>
                  <a:pt x="53406" y="6104"/>
                </a:cubicBezTo>
                <a:cubicBezTo>
                  <a:pt x="48923" y="9466"/>
                  <a:pt x="52126" y="17318"/>
                  <a:pt x="50354" y="22634"/>
                </a:cubicBezTo>
                <a:cubicBezTo>
                  <a:pt x="48520" y="28136"/>
                  <a:pt x="40440" y="28951"/>
                  <a:pt x="36621" y="33315"/>
                </a:cubicBezTo>
                <a:cubicBezTo>
                  <a:pt x="31262" y="39439"/>
                  <a:pt x="40518" y="50584"/>
                  <a:pt x="36621" y="57729"/>
                </a:cubicBezTo>
                <a:cubicBezTo>
                  <a:pt x="32880" y="64589"/>
                  <a:pt x="23836" y="68919"/>
                  <a:pt x="16022" y="68919"/>
                </a:cubicBezTo>
                <a:cubicBezTo>
                  <a:pt x="10601" y="68919"/>
                  <a:pt x="5421" y="66122"/>
                  <a:pt x="0" y="66122"/>
                </a:cubicBezTo>
              </a:path>
            </a:pathLst>
          </a:custGeom>
          <a:noFill/>
          <a:ln cap="flat" cmpd="sng" w="9525">
            <a:solidFill>
              <a:schemeClr val="accent3"/>
            </a:solidFill>
            <a:prstDash val="solid"/>
            <a:round/>
            <a:headEnd len="med" w="med" type="none"/>
            <a:tailEnd len="med" w="med" type="none"/>
          </a:ln>
        </p:spPr>
      </p:sp>
      <p:sp>
        <p:nvSpPr>
          <p:cNvPr id="381" name="Google Shape;381;p27"/>
          <p:cNvSpPr/>
          <p:nvPr/>
        </p:nvSpPr>
        <p:spPr>
          <a:xfrm flipH="1" rot="-8821628">
            <a:off x="-330435" y="4353006"/>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27"/>
          <p:cNvSpPr/>
          <p:nvPr/>
        </p:nvSpPr>
        <p:spPr>
          <a:xfrm flipH="1" rot="-8821628">
            <a:off x="-444885" y="4520456"/>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27"/>
          <p:cNvSpPr/>
          <p:nvPr/>
        </p:nvSpPr>
        <p:spPr>
          <a:xfrm flipH="1" rot="-8821628">
            <a:off x="-584735" y="4660331"/>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8" name="Shape 38"/>
        <p:cNvGrpSpPr/>
        <p:nvPr/>
      </p:nvGrpSpPr>
      <p:grpSpPr>
        <a:xfrm>
          <a:off x="0" y="0"/>
          <a:ext cx="0" cy="0"/>
          <a:chOff x="0" y="0"/>
          <a:chExt cx="0" cy="0"/>
        </a:xfrm>
      </p:grpSpPr>
      <p:pic>
        <p:nvPicPr>
          <p:cNvPr id="39" name="Google Shape;39;p4"/>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40" name="Google Shape;40;p4"/>
          <p:cNvSpPr txBox="1"/>
          <p:nvPr>
            <p:ph type="title"/>
          </p:nvPr>
        </p:nvSpPr>
        <p:spPr>
          <a:xfrm>
            <a:off x="720000" y="445025"/>
            <a:ext cx="77523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2800"/>
              <a:buNone/>
              <a:defRPr sz="30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1" name="Google Shape;41;p4"/>
          <p:cNvSpPr txBox="1"/>
          <p:nvPr>
            <p:ph idx="1" type="body"/>
          </p:nvPr>
        </p:nvSpPr>
        <p:spPr>
          <a:xfrm>
            <a:off x="754350" y="1093200"/>
            <a:ext cx="7276500" cy="35688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AutoNum type="arabicPeriod"/>
              <a:defRPr sz="1200"/>
            </a:lvl1pPr>
            <a:lvl2pPr indent="-317500" lvl="1" marL="914400">
              <a:lnSpc>
                <a:spcPct val="100000"/>
              </a:lnSpc>
              <a:spcBef>
                <a:spcPts val="0"/>
              </a:spcBef>
              <a:spcAft>
                <a:spcPts val="0"/>
              </a:spcAft>
              <a:buSzPts val="1400"/>
              <a:buChar char="○"/>
              <a:defRPr sz="1200"/>
            </a:lvl2pPr>
            <a:lvl3pPr indent="-317500" lvl="2" marL="1371600">
              <a:spcBef>
                <a:spcPts val="0"/>
              </a:spcBef>
              <a:spcAft>
                <a:spcPts val="0"/>
              </a:spcAft>
              <a:buSzPts val="1400"/>
              <a:buAutoNum type="romanLcPeriod"/>
              <a:defRPr/>
            </a:lvl3pPr>
            <a:lvl4pPr indent="-317500" lvl="3" marL="1828800">
              <a:spcBef>
                <a:spcPts val="0"/>
              </a:spcBef>
              <a:spcAft>
                <a:spcPts val="0"/>
              </a:spcAft>
              <a:buSzPts val="1400"/>
              <a:buAutoNum type="arabicPeriod"/>
              <a:defRPr/>
            </a:lvl4pPr>
            <a:lvl5pPr indent="-317500" lvl="4" marL="2286000">
              <a:spcBef>
                <a:spcPts val="0"/>
              </a:spcBef>
              <a:spcAft>
                <a:spcPts val="0"/>
              </a:spcAft>
              <a:buSzPts val="1400"/>
              <a:buAutoNum type="alphaLcPeriod"/>
              <a:defRPr/>
            </a:lvl5pPr>
            <a:lvl6pPr indent="-317500" lvl="5" marL="2743200">
              <a:spcBef>
                <a:spcPts val="0"/>
              </a:spcBef>
              <a:spcAft>
                <a:spcPts val="0"/>
              </a:spcAft>
              <a:buSzPts val="1400"/>
              <a:buAutoNum type="romanLcPeriod"/>
              <a:defRPr/>
            </a:lvl6pPr>
            <a:lvl7pPr indent="-317500" lvl="6" marL="3200400">
              <a:spcBef>
                <a:spcPts val="0"/>
              </a:spcBef>
              <a:spcAft>
                <a:spcPts val="0"/>
              </a:spcAft>
              <a:buSzPts val="1400"/>
              <a:buAutoNum type="arabicPeriod"/>
              <a:defRPr/>
            </a:lvl7pPr>
            <a:lvl8pPr indent="-317500" lvl="7" marL="3657600">
              <a:spcBef>
                <a:spcPts val="0"/>
              </a:spcBef>
              <a:spcAft>
                <a:spcPts val="0"/>
              </a:spcAft>
              <a:buSzPts val="1400"/>
              <a:buAutoNum type="alphaLcPeriod"/>
              <a:defRPr/>
            </a:lvl8pPr>
            <a:lvl9pPr indent="-317500" lvl="8" marL="4114800">
              <a:spcBef>
                <a:spcPts val="0"/>
              </a:spcBef>
              <a:spcAft>
                <a:spcPts val="0"/>
              </a:spcAft>
              <a:buSzPts val="1400"/>
              <a:buAutoNum type="romanLcPeriod"/>
              <a:defRPr/>
            </a:lvl9pPr>
          </a:lstStyle>
          <a:p/>
        </p:txBody>
      </p:sp>
      <p:sp>
        <p:nvSpPr>
          <p:cNvPr id="42" name="Google Shape;42;p4"/>
          <p:cNvSpPr/>
          <p:nvPr/>
        </p:nvSpPr>
        <p:spPr>
          <a:xfrm rot="1516325">
            <a:off x="-1000534" y="2493592"/>
            <a:ext cx="1877526" cy="1923744"/>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4"/>
          <p:cNvSpPr/>
          <p:nvPr/>
        </p:nvSpPr>
        <p:spPr>
          <a:xfrm rot="1516325">
            <a:off x="-1173484" y="2493592"/>
            <a:ext cx="1877526" cy="1923744"/>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
          <p:cNvSpPr/>
          <p:nvPr/>
        </p:nvSpPr>
        <p:spPr>
          <a:xfrm rot="1516325">
            <a:off x="-1365659" y="2493592"/>
            <a:ext cx="1877526" cy="1923744"/>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4"/>
          <p:cNvSpPr/>
          <p:nvPr/>
        </p:nvSpPr>
        <p:spPr>
          <a:xfrm flipH="1">
            <a:off x="8416476" y="1338851"/>
            <a:ext cx="1347099" cy="3342384"/>
          </a:xfrm>
          <a:custGeom>
            <a:rect b="b" l="l" r="r" t="t"/>
            <a:pathLst>
              <a:path extrusionOk="0" h="8756" w="3529">
                <a:moveTo>
                  <a:pt x="601" y="1"/>
                </a:moveTo>
                <a:lnTo>
                  <a:pt x="572" y="235"/>
                </a:lnTo>
                <a:cubicBezTo>
                  <a:pt x="308" y="323"/>
                  <a:pt x="425" y="1245"/>
                  <a:pt x="440" y="2650"/>
                </a:cubicBezTo>
                <a:cubicBezTo>
                  <a:pt x="440" y="3353"/>
                  <a:pt x="425" y="4188"/>
                  <a:pt x="308" y="5095"/>
                </a:cubicBezTo>
                <a:cubicBezTo>
                  <a:pt x="264" y="5549"/>
                  <a:pt x="191" y="6017"/>
                  <a:pt x="74" y="6530"/>
                </a:cubicBezTo>
                <a:cubicBezTo>
                  <a:pt x="59" y="6676"/>
                  <a:pt x="15" y="6837"/>
                  <a:pt x="1" y="7072"/>
                </a:cubicBezTo>
                <a:cubicBezTo>
                  <a:pt x="1" y="7189"/>
                  <a:pt x="1" y="7320"/>
                  <a:pt x="15" y="7438"/>
                </a:cubicBezTo>
                <a:cubicBezTo>
                  <a:pt x="45" y="7584"/>
                  <a:pt x="89" y="7730"/>
                  <a:pt x="147" y="7862"/>
                </a:cubicBezTo>
                <a:cubicBezTo>
                  <a:pt x="279" y="8140"/>
                  <a:pt x="484" y="8418"/>
                  <a:pt x="850" y="8609"/>
                </a:cubicBezTo>
                <a:cubicBezTo>
                  <a:pt x="1026" y="8711"/>
                  <a:pt x="1245" y="8755"/>
                  <a:pt x="1465" y="8755"/>
                </a:cubicBezTo>
                <a:cubicBezTo>
                  <a:pt x="1684" y="8755"/>
                  <a:pt x="1875" y="8711"/>
                  <a:pt x="2036" y="8653"/>
                </a:cubicBezTo>
                <a:cubicBezTo>
                  <a:pt x="2358" y="8506"/>
                  <a:pt x="2548" y="8316"/>
                  <a:pt x="2694" y="8155"/>
                </a:cubicBezTo>
                <a:cubicBezTo>
                  <a:pt x="2724" y="8126"/>
                  <a:pt x="2768" y="8067"/>
                  <a:pt x="2797" y="8023"/>
                </a:cubicBezTo>
                <a:lnTo>
                  <a:pt x="2899" y="7906"/>
                </a:lnTo>
                <a:cubicBezTo>
                  <a:pt x="2943" y="7833"/>
                  <a:pt x="3002" y="7730"/>
                  <a:pt x="3046" y="7642"/>
                </a:cubicBezTo>
                <a:cubicBezTo>
                  <a:pt x="3221" y="7320"/>
                  <a:pt x="3339" y="6954"/>
                  <a:pt x="3412" y="6618"/>
                </a:cubicBezTo>
                <a:cubicBezTo>
                  <a:pt x="3529" y="5944"/>
                  <a:pt x="3456" y="5300"/>
                  <a:pt x="3309" y="4729"/>
                </a:cubicBezTo>
                <a:cubicBezTo>
                  <a:pt x="3163" y="4188"/>
                  <a:pt x="2943" y="3704"/>
                  <a:pt x="2724" y="3309"/>
                </a:cubicBezTo>
                <a:cubicBezTo>
                  <a:pt x="2504" y="2899"/>
                  <a:pt x="2285" y="2548"/>
                  <a:pt x="2109" y="2240"/>
                </a:cubicBezTo>
                <a:cubicBezTo>
                  <a:pt x="1728" y="1626"/>
                  <a:pt x="1435" y="1143"/>
                  <a:pt x="1245" y="806"/>
                </a:cubicBezTo>
                <a:cubicBezTo>
                  <a:pt x="1040" y="454"/>
                  <a:pt x="733" y="1"/>
                  <a:pt x="601"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4"/>
          <p:cNvSpPr/>
          <p:nvPr/>
        </p:nvSpPr>
        <p:spPr>
          <a:xfrm flipH="1">
            <a:off x="8512576" y="1595076"/>
            <a:ext cx="1347099" cy="3342384"/>
          </a:xfrm>
          <a:custGeom>
            <a:rect b="b" l="l" r="r" t="t"/>
            <a:pathLst>
              <a:path extrusionOk="0" h="8756" w="3529">
                <a:moveTo>
                  <a:pt x="601" y="1"/>
                </a:moveTo>
                <a:lnTo>
                  <a:pt x="572" y="235"/>
                </a:lnTo>
                <a:cubicBezTo>
                  <a:pt x="308" y="323"/>
                  <a:pt x="425" y="1245"/>
                  <a:pt x="440" y="2650"/>
                </a:cubicBezTo>
                <a:cubicBezTo>
                  <a:pt x="440" y="3353"/>
                  <a:pt x="425" y="4188"/>
                  <a:pt x="308" y="5095"/>
                </a:cubicBezTo>
                <a:cubicBezTo>
                  <a:pt x="264" y="5549"/>
                  <a:pt x="191" y="6017"/>
                  <a:pt x="74" y="6530"/>
                </a:cubicBezTo>
                <a:cubicBezTo>
                  <a:pt x="59" y="6676"/>
                  <a:pt x="15" y="6837"/>
                  <a:pt x="1" y="7072"/>
                </a:cubicBezTo>
                <a:cubicBezTo>
                  <a:pt x="1" y="7189"/>
                  <a:pt x="1" y="7320"/>
                  <a:pt x="15" y="7438"/>
                </a:cubicBezTo>
                <a:cubicBezTo>
                  <a:pt x="45" y="7584"/>
                  <a:pt x="89" y="7730"/>
                  <a:pt x="147" y="7862"/>
                </a:cubicBezTo>
                <a:cubicBezTo>
                  <a:pt x="279" y="8140"/>
                  <a:pt x="484" y="8418"/>
                  <a:pt x="850" y="8609"/>
                </a:cubicBezTo>
                <a:cubicBezTo>
                  <a:pt x="1026" y="8711"/>
                  <a:pt x="1245" y="8755"/>
                  <a:pt x="1465" y="8755"/>
                </a:cubicBezTo>
                <a:cubicBezTo>
                  <a:pt x="1684" y="8755"/>
                  <a:pt x="1875" y="8711"/>
                  <a:pt x="2036" y="8653"/>
                </a:cubicBezTo>
                <a:cubicBezTo>
                  <a:pt x="2358" y="8506"/>
                  <a:pt x="2548" y="8316"/>
                  <a:pt x="2694" y="8155"/>
                </a:cubicBezTo>
                <a:cubicBezTo>
                  <a:pt x="2724" y="8126"/>
                  <a:pt x="2768" y="8067"/>
                  <a:pt x="2797" y="8023"/>
                </a:cubicBezTo>
                <a:lnTo>
                  <a:pt x="2899" y="7906"/>
                </a:lnTo>
                <a:cubicBezTo>
                  <a:pt x="2943" y="7833"/>
                  <a:pt x="3002" y="7730"/>
                  <a:pt x="3046" y="7642"/>
                </a:cubicBezTo>
                <a:cubicBezTo>
                  <a:pt x="3221" y="7320"/>
                  <a:pt x="3339" y="6954"/>
                  <a:pt x="3412" y="6618"/>
                </a:cubicBezTo>
                <a:cubicBezTo>
                  <a:pt x="3529" y="5944"/>
                  <a:pt x="3456" y="5300"/>
                  <a:pt x="3309" y="4729"/>
                </a:cubicBezTo>
                <a:cubicBezTo>
                  <a:pt x="3163" y="4188"/>
                  <a:pt x="2943" y="3704"/>
                  <a:pt x="2724" y="3309"/>
                </a:cubicBezTo>
                <a:cubicBezTo>
                  <a:pt x="2504" y="2899"/>
                  <a:pt x="2285" y="2548"/>
                  <a:pt x="2109" y="2240"/>
                </a:cubicBezTo>
                <a:cubicBezTo>
                  <a:pt x="1728" y="1626"/>
                  <a:pt x="1435" y="1143"/>
                  <a:pt x="1245" y="806"/>
                </a:cubicBezTo>
                <a:cubicBezTo>
                  <a:pt x="1040" y="454"/>
                  <a:pt x="733" y="1"/>
                  <a:pt x="601"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4"/>
          <p:cNvSpPr/>
          <p:nvPr/>
        </p:nvSpPr>
        <p:spPr>
          <a:xfrm flipH="1">
            <a:off x="8597501" y="1739451"/>
            <a:ext cx="1347099" cy="3342384"/>
          </a:xfrm>
          <a:custGeom>
            <a:rect b="b" l="l" r="r" t="t"/>
            <a:pathLst>
              <a:path extrusionOk="0" h="8756" w="3529">
                <a:moveTo>
                  <a:pt x="601" y="1"/>
                </a:moveTo>
                <a:lnTo>
                  <a:pt x="572" y="235"/>
                </a:lnTo>
                <a:cubicBezTo>
                  <a:pt x="308" y="323"/>
                  <a:pt x="425" y="1245"/>
                  <a:pt x="440" y="2650"/>
                </a:cubicBezTo>
                <a:cubicBezTo>
                  <a:pt x="440" y="3353"/>
                  <a:pt x="425" y="4188"/>
                  <a:pt x="308" y="5095"/>
                </a:cubicBezTo>
                <a:cubicBezTo>
                  <a:pt x="264" y="5549"/>
                  <a:pt x="191" y="6017"/>
                  <a:pt x="74" y="6530"/>
                </a:cubicBezTo>
                <a:cubicBezTo>
                  <a:pt x="59" y="6676"/>
                  <a:pt x="15" y="6837"/>
                  <a:pt x="1" y="7072"/>
                </a:cubicBezTo>
                <a:cubicBezTo>
                  <a:pt x="1" y="7189"/>
                  <a:pt x="1" y="7320"/>
                  <a:pt x="15" y="7438"/>
                </a:cubicBezTo>
                <a:cubicBezTo>
                  <a:pt x="45" y="7584"/>
                  <a:pt x="89" y="7730"/>
                  <a:pt x="147" y="7862"/>
                </a:cubicBezTo>
                <a:cubicBezTo>
                  <a:pt x="279" y="8140"/>
                  <a:pt x="484" y="8418"/>
                  <a:pt x="850" y="8609"/>
                </a:cubicBezTo>
                <a:cubicBezTo>
                  <a:pt x="1026" y="8711"/>
                  <a:pt x="1245" y="8755"/>
                  <a:pt x="1465" y="8755"/>
                </a:cubicBezTo>
                <a:cubicBezTo>
                  <a:pt x="1684" y="8755"/>
                  <a:pt x="1875" y="8711"/>
                  <a:pt x="2036" y="8653"/>
                </a:cubicBezTo>
                <a:cubicBezTo>
                  <a:pt x="2358" y="8506"/>
                  <a:pt x="2548" y="8316"/>
                  <a:pt x="2694" y="8155"/>
                </a:cubicBezTo>
                <a:cubicBezTo>
                  <a:pt x="2724" y="8126"/>
                  <a:pt x="2768" y="8067"/>
                  <a:pt x="2797" y="8023"/>
                </a:cubicBezTo>
                <a:lnTo>
                  <a:pt x="2899" y="7906"/>
                </a:lnTo>
                <a:cubicBezTo>
                  <a:pt x="2943" y="7833"/>
                  <a:pt x="3002" y="7730"/>
                  <a:pt x="3046" y="7642"/>
                </a:cubicBezTo>
                <a:cubicBezTo>
                  <a:pt x="3221" y="7320"/>
                  <a:pt x="3339" y="6954"/>
                  <a:pt x="3412" y="6618"/>
                </a:cubicBezTo>
                <a:cubicBezTo>
                  <a:pt x="3529" y="5944"/>
                  <a:pt x="3456" y="5300"/>
                  <a:pt x="3309" y="4729"/>
                </a:cubicBezTo>
                <a:cubicBezTo>
                  <a:pt x="3163" y="4188"/>
                  <a:pt x="2943" y="3704"/>
                  <a:pt x="2724" y="3309"/>
                </a:cubicBezTo>
                <a:cubicBezTo>
                  <a:pt x="2504" y="2899"/>
                  <a:pt x="2285" y="2548"/>
                  <a:pt x="2109" y="2240"/>
                </a:cubicBezTo>
                <a:cubicBezTo>
                  <a:pt x="1728" y="1626"/>
                  <a:pt x="1435" y="1143"/>
                  <a:pt x="1245" y="806"/>
                </a:cubicBezTo>
                <a:cubicBezTo>
                  <a:pt x="1040" y="454"/>
                  <a:pt x="733" y="1"/>
                  <a:pt x="601"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4"/>
          <p:cNvSpPr/>
          <p:nvPr/>
        </p:nvSpPr>
        <p:spPr>
          <a:xfrm rot="7937055">
            <a:off x="7692307" y="-1270325"/>
            <a:ext cx="1475178" cy="2999619"/>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4"/>
          <p:cNvSpPr/>
          <p:nvPr/>
        </p:nvSpPr>
        <p:spPr>
          <a:xfrm rot="7937055">
            <a:off x="7803176" y="-1469882"/>
            <a:ext cx="1475178" cy="2999619"/>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4"/>
          <p:cNvSpPr/>
          <p:nvPr/>
        </p:nvSpPr>
        <p:spPr>
          <a:xfrm rot="7937055">
            <a:off x="7946909" y="-1669438"/>
            <a:ext cx="1475178" cy="2999619"/>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51" name="Shape 51"/>
        <p:cNvGrpSpPr/>
        <p:nvPr/>
      </p:nvGrpSpPr>
      <p:grpSpPr>
        <a:xfrm>
          <a:off x="0" y="0"/>
          <a:ext cx="0" cy="0"/>
          <a:chOff x="0" y="0"/>
          <a:chExt cx="0" cy="0"/>
        </a:xfrm>
      </p:grpSpPr>
      <p:pic>
        <p:nvPicPr>
          <p:cNvPr id="52" name="Google Shape;52;p5"/>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53" name="Google Shape;53;p5"/>
          <p:cNvSpPr txBox="1"/>
          <p:nvPr>
            <p:ph type="title"/>
          </p:nvPr>
        </p:nvSpPr>
        <p:spPr>
          <a:xfrm>
            <a:off x="934075" y="2293725"/>
            <a:ext cx="3469800" cy="4689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1"/>
              </a:buClr>
              <a:buSzPts val="2000"/>
              <a:buNone/>
              <a:defRPr sz="2000"/>
            </a:lvl1pPr>
            <a:lvl2pPr lvl="1" rtl="0" algn="ctr">
              <a:spcBef>
                <a:spcPts val="0"/>
              </a:spcBef>
              <a:spcAft>
                <a:spcPts val="0"/>
              </a:spcAft>
              <a:buClr>
                <a:schemeClr val="accent1"/>
              </a:buClr>
              <a:buSzPts val="1800"/>
              <a:buNone/>
              <a:defRPr sz="1800">
                <a:solidFill>
                  <a:schemeClr val="accent1"/>
                </a:solidFill>
              </a:defRPr>
            </a:lvl2pPr>
            <a:lvl3pPr lvl="2" rtl="0" algn="ctr">
              <a:spcBef>
                <a:spcPts val="0"/>
              </a:spcBef>
              <a:spcAft>
                <a:spcPts val="0"/>
              </a:spcAft>
              <a:buClr>
                <a:schemeClr val="accent1"/>
              </a:buClr>
              <a:buSzPts val="1800"/>
              <a:buNone/>
              <a:defRPr sz="1800">
                <a:solidFill>
                  <a:schemeClr val="accent1"/>
                </a:solidFill>
              </a:defRPr>
            </a:lvl3pPr>
            <a:lvl4pPr lvl="3" rtl="0" algn="ctr">
              <a:spcBef>
                <a:spcPts val="0"/>
              </a:spcBef>
              <a:spcAft>
                <a:spcPts val="0"/>
              </a:spcAft>
              <a:buClr>
                <a:schemeClr val="accent1"/>
              </a:buClr>
              <a:buSzPts val="1800"/>
              <a:buNone/>
              <a:defRPr sz="1800">
                <a:solidFill>
                  <a:schemeClr val="accent1"/>
                </a:solidFill>
              </a:defRPr>
            </a:lvl4pPr>
            <a:lvl5pPr lvl="4" rtl="0" algn="ctr">
              <a:spcBef>
                <a:spcPts val="0"/>
              </a:spcBef>
              <a:spcAft>
                <a:spcPts val="0"/>
              </a:spcAft>
              <a:buClr>
                <a:schemeClr val="accent1"/>
              </a:buClr>
              <a:buSzPts val="1800"/>
              <a:buNone/>
              <a:defRPr sz="1800">
                <a:solidFill>
                  <a:schemeClr val="accent1"/>
                </a:solidFill>
              </a:defRPr>
            </a:lvl5pPr>
            <a:lvl6pPr lvl="5" rtl="0" algn="ctr">
              <a:spcBef>
                <a:spcPts val="0"/>
              </a:spcBef>
              <a:spcAft>
                <a:spcPts val="0"/>
              </a:spcAft>
              <a:buClr>
                <a:schemeClr val="accent1"/>
              </a:buClr>
              <a:buSzPts val="1800"/>
              <a:buNone/>
              <a:defRPr sz="1800">
                <a:solidFill>
                  <a:schemeClr val="accent1"/>
                </a:solidFill>
              </a:defRPr>
            </a:lvl6pPr>
            <a:lvl7pPr lvl="6" rtl="0" algn="ctr">
              <a:spcBef>
                <a:spcPts val="0"/>
              </a:spcBef>
              <a:spcAft>
                <a:spcPts val="0"/>
              </a:spcAft>
              <a:buClr>
                <a:schemeClr val="accent1"/>
              </a:buClr>
              <a:buSzPts val="1800"/>
              <a:buNone/>
              <a:defRPr sz="1800">
                <a:solidFill>
                  <a:schemeClr val="accent1"/>
                </a:solidFill>
              </a:defRPr>
            </a:lvl7pPr>
            <a:lvl8pPr lvl="7" rtl="0" algn="ctr">
              <a:spcBef>
                <a:spcPts val="0"/>
              </a:spcBef>
              <a:spcAft>
                <a:spcPts val="0"/>
              </a:spcAft>
              <a:buClr>
                <a:schemeClr val="accent1"/>
              </a:buClr>
              <a:buSzPts val="1800"/>
              <a:buNone/>
              <a:defRPr sz="1800">
                <a:solidFill>
                  <a:schemeClr val="accent1"/>
                </a:solidFill>
              </a:defRPr>
            </a:lvl8pPr>
            <a:lvl9pPr lvl="8" rtl="0" algn="ctr">
              <a:spcBef>
                <a:spcPts val="0"/>
              </a:spcBef>
              <a:spcAft>
                <a:spcPts val="0"/>
              </a:spcAft>
              <a:buClr>
                <a:schemeClr val="accent1"/>
              </a:buClr>
              <a:buSzPts val="1800"/>
              <a:buNone/>
              <a:defRPr sz="1800">
                <a:solidFill>
                  <a:schemeClr val="accent1"/>
                </a:solidFill>
              </a:defRPr>
            </a:lvl9pPr>
          </a:lstStyle>
          <a:p/>
        </p:txBody>
      </p:sp>
      <p:sp>
        <p:nvSpPr>
          <p:cNvPr id="54" name="Google Shape;54;p5"/>
          <p:cNvSpPr txBox="1"/>
          <p:nvPr>
            <p:ph idx="1" type="subTitle"/>
          </p:nvPr>
        </p:nvSpPr>
        <p:spPr>
          <a:xfrm>
            <a:off x="1378975" y="2677800"/>
            <a:ext cx="2580000" cy="868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5" name="Google Shape;55;p5"/>
          <p:cNvSpPr txBox="1"/>
          <p:nvPr>
            <p:ph idx="2" type="title"/>
          </p:nvPr>
        </p:nvSpPr>
        <p:spPr>
          <a:xfrm>
            <a:off x="4654275" y="2293725"/>
            <a:ext cx="3469800" cy="4689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1"/>
              </a:buClr>
              <a:buSzPts val="2000"/>
              <a:buNone/>
              <a:defRPr sz="2000"/>
            </a:lvl1pPr>
            <a:lvl2pPr lvl="1" rtl="0" algn="ctr">
              <a:spcBef>
                <a:spcPts val="0"/>
              </a:spcBef>
              <a:spcAft>
                <a:spcPts val="0"/>
              </a:spcAft>
              <a:buClr>
                <a:schemeClr val="accent1"/>
              </a:buClr>
              <a:buSzPts val="1800"/>
              <a:buNone/>
              <a:defRPr sz="1800">
                <a:solidFill>
                  <a:schemeClr val="accent1"/>
                </a:solidFill>
              </a:defRPr>
            </a:lvl2pPr>
            <a:lvl3pPr lvl="2" rtl="0" algn="ctr">
              <a:spcBef>
                <a:spcPts val="0"/>
              </a:spcBef>
              <a:spcAft>
                <a:spcPts val="0"/>
              </a:spcAft>
              <a:buClr>
                <a:schemeClr val="accent1"/>
              </a:buClr>
              <a:buSzPts val="1800"/>
              <a:buNone/>
              <a:defRPr sz="1800">
                <a:solidFill>
                  <a:schemeClr val="accent1"/>
                </a:solidFill>
              </a:defRPr>
            </a:lvl3pPr>
            <a:lvl4pPr lvl="3" rtl="0" algn="ctr">
              <a:spcBef>
                <a:spcPts val="0"/>
              </a:spcBef>
              <a:spcAft>
                <a:spcPts val="0"/>
              </a:spcAft>
              <a:buClr>
                <a:schemeClr val="accent1"/>
              </a:buClr>
              <a:buSzPts val="1800"/>
              <a:buNone/>
              <a:defRPr sz="1800">
                <a:solidFill>
                  <a:schemeClr val="accent1"/>
                </a:solidFill>
              </a:defRPr>
            </a:lvl4pPr>
            <a:lvl5pPr lvl="4" rtl="0" algn="ctr">
              <a:spcBef>
                <a:spcPts val="0"/>
              </a:spcBef>
              <a:spcAft>
                <a:spcPts val="0"/>
              </a:spcAft>
              <a:buClr>
                <a:schemeClr val="accent1"/>
              </a:buClr>
              <a:buSzPts val="1800"/>
              <a:buNone/>
              <a:defRPr sz="1800">
                <a:solidFill>
                  <a:schemeClr val="accent1"/>
                </a:solidFill>
              </a:defRPr>
            </a:lvl5pPr>
            <a:lvl6pPr lvl="5" rtl="0" algn="ctr">
              <a:spcBef>
                <a:spcPts val="0"/>
              </a:spcBef>
              <a:spcAft>
                <a:spcPts val="0"/>
              </a:spcAft>
              <a:buClr>
                <a:schemeClr val="accent1"/>
              </a:buClr>
              <a:buSzPts val="1800"/>
              <a:buNone/>
              <a:defRPr sz="1800">
                <a:solidFill>
                  <a:schemeClr val="accent1"/>
                </a:solidFill>
              </a:defRPr>
            </a:lvl6pPr>
            <a:lvl7pPr lvl="6" rtl="0" algn="ctr">
              <a:spcBef>
                <a:spcPts val="0"/>
              </a:spcBef>
              <a:spcAft>
                <a:spcPts val="0"/>
              </a:spcAft>
              <a:buClr>
                <a:schemeClr val="accent1"/>
              </a:buClr>
              <a:buSzPts val="1800"/>
              <a:buNone/>
              <a:defRPr sz="1800">
                <a:solidFill>
                  <a:schemeClr val="accent1"/>
                </a:solidFill>
              </a:defRPr>
            </a:lvl7pPr>
            <a:lvl8pPr lvl="7" rtl="0" algn="ctr">
              <a:spcBef>
                <a:spcPts val="0"/>
              </a:spcBef>
              <a:spcAft>
                <a:spcPts val="0"/>
              </a:spcAft>
              <a:buClr>
                <a:schemeClr val="accent1"/>
              </a:buClr>
              <a:buSzPts val="1800"/>
              <a:buNone/>
              <a:defRPr sz="1800">
                <a:solidFill>
                  <a:schemeClr val="accent1"/>
                </a:solidFill>
              </a:defRPr>
            </a:lvl8pPr>
            <a:lvl9pPr lvl="8" rtl="0" algn="ctr">
              <a:spcBef>
                <a:spcPts val="0"/>
              </a:spcBef>
              <a:spcAft>
                <a:spcPts val="0"/>
              </a:spcAft>
              <a:buClr>
                <a:schemeClr val="accent1"/>
              </a:buClr>
              <a:buSzPts val="1800"/>
              <a:buNone/>
              <a:defRPr sz="1800">
                <a:solidFill>
                  <a:schemeClr val="accent1"/>
                </a:solidFill>
              </a:defRPr>
            </a:lvl9pPr>
          </a:lstStyle>
          <a:p/>
        </p:txBody>
      </p:sp>
      <p:sp>
        <p:nvSpPr>
          <p:cNvPr id="56" name="Google Shape;56;p5"/>
          <p:cNvSpPr txBox="1"/>
          <p:nvPr>
            <p:ph idx="3" type="subTitle"/>
          </p:nvPr>
        </p:nvSpPr>
        <p:spPr>
          <a:xfrm>
            <a:off x="5099172" y="2677800"/>
            <a:ext cx="2580000" cy="868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7" name="Google Shape;57;p5"/>
          <p:cNvSpPr/>
          <p:nvPr/>
        </p:nvSpPr>
        <p:spPr>
          <a:xfrm rot="-1577317">
            <a:off x="-518125" y="3411503"/>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5"/>
          <p:cNvSpPr/>
          <p:nvPr/>
        </p:nvSpPr>
        <p:spPr>
          <a:xfrm rot="-1577317">
            <a:off x="-649461" y="3576977"/>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5"/>
          <p:cNvSpPr/>
          <p:nvPr/>
        </p:nvSpPr>
        <p:spPr>
          <a:xfrm rot="-1577317">
            <a:off x="-795397" y="3760845"/>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5"/>
          <p:cNvSpPr/>
          <p:nvPr/>
        </p:nvSpPr>
        <p:spPr>
          <a:xfrm rot="9222683">
            <a:off x="7551953" y="-791355"/>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5"/>
          <p:cNvSpPr/>
          <p:nvPr/>
        </p:nvSpPr>
        <p:spPr>
          <a:xfrm rot="9222683">
            <a:off x="7683290" y="-956829"/>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5"/>
          <p:cNvSpPr/>
          <p:nvPr/>
        </p:nvSpPr>
        <p:spPr>
          <a:xfrm rot="9222683">
            <a:off x="7829225" y="-1140697"/>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5"/>
          <p:cNvSpPr/>
          <p:nvPr/>
        </p:nvSpPr>
        <p:spPr>
          <a:xfrm rot="-1978372">
            <a:off x="-335160" y="-286069"/>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5"/>
          <p:cNvSpPr/>
          <p:nvPr/>
        </p:nvSpPr>
        <p:spPr>
          <a:xfrm rot="-1978372">
            <a:off x="-449610" y="-453519"/>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5"/>
          <p:cNvSpPr/>
          <p:nvPr/>
        </p:nvSpPr>
        <p:spPr>
          <a:xfrm rot="-1978372">
            <a:off x="-589460" y="-593394"/>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5"/>
          <p:cNvSpPr/>
          <p:nvPr/>
        </p:nvSpPr>
        <p:spPr>
          <a:xfrm rot="8821628">
            <a:off x="8087590" y="4290531"/>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5"/>
          <p:cNvSpPr/>
          <p:nvPr/>
        </p:nvSpPr>
        <p:spPr>
          <a:xfrm rot="8821628">
            <a:off x="8202040" y="4457981"/>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5"/>
          <p:cNvSpPr/>
          <p:nvPr/>
        </p:nvSpPr>
        <p:spPr>
          <a:xfrm rot="8821628">
            <a:off x="8341890" y="4597856"/>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9" name="Shape 69"/>
        <p:cNvGrpSpPr/>
        <p:nvPr/>
      </p:nvGrpSpPr>
      <p:grpSpPr>
        <a:xfrm>
          <a:off x="0" y="0"/>
          <a:ext cx="0" cy="0"/>
          <a:chOff x="0" y="0"/>
          <a:chExt cx="0" cy="0"/>
        </a:xfrm>
      </p:grpSpPr>
      <p:pic>
        <p:nvPicPr>
          <p:cNvPr id="70" name="Google Shape;70;p6"/>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71" name="Google Shape;71;p6"/>
          <p:cNvSpPr txBox="1"/>
          <p:nvPr>
            <p:ph type="title"/>
          </p:nvPr>
        </p:nvSpPr>
        <p:spPr>
          <a:xfrm>
            <a:off x="720000" y="445025"/>
            <a:ext cx="7696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2" name="Google Shape;72;p6"/>
          <p:cNvSpPr/>
          <p:nvPr/>
        </p:nvSpPr>
        <p:spPr>
          <a:xfrm flipH="1" rot="-5323106">
            <a:off x="7359901" y="-1474033"/>
            <a:ext cx="1347100" cy="3342388"/>
          </a:xfrm>
          <a:custGeom>
            <a:rect b="b" l="l" r="r" t="t"/>
            <a:pathLst>
              <a:path extrusionOk="0" h="8756" w="3529">
                <a:moveTo>
                  <a:pt x="601" y="1"/>
                </a:moveTo>
                <a:lnTo>
                  <a:pt x="572" y="235"/>
                </a:lnTo>
                <a:cubicBezTo>
                  <a:pt x="308" y="323"/>
                  <a:pt x="425" y="1245"/>
                  <a:pt x="440" y="2650"/>
                </a:cubicBezTo>
                <a:cubicBezTo>
                  <a:pt x="440" y="3353"/>
                  <a:pt x="425" y="4188"/>
                  <a:pt x="308" y="5095"/>
                </a:cubicBezTo>
                <a:cubicBezTo>
                  <a:pt x="264" y="5549"/>
                  <a:pt x="191" y="6017"/>
                  <a:pt x="74" y="6530"/>
                </a:cubicBezTo>
                <a:cubicBezTo>
                  <a:pt x="59" y="6676"/>
                  <a:pt x="15" y="6837"/>
                  <a:pt x="1" y="7072"/>
                </a:cubicBezTo>
                <a:cubicBezTo>
                  <a:pt x="1" y="7189"/>
                  <a:pt x="1" y="7320"/>
                  <a:pt x="15" y="7438"/>
                </a:cubicBezTo>
                <a:cubicBezTo>
                  <a:pt x="45" y="7584"/>
                  <a:pt x="89" y="7730"/>
                  <a:pt x="147" y="7862"/>
                </a:cubicBezTo>
                <a:cubicBezTo>
                  <a:pt x="279" y="8140"/>
                  <a:pt x="484" y="8418"/>
                  <a:pt x="850" y="8609"/>
                </a:cubicBezTo>
                <a:cubicBezTo>
                  <a:pt x="1026" y="8711"/>
                  <a:pt x="1245" y="8755"/>
                  <a:pt x="1465" y="8755"/>
                </a:cubicBezTo>
                <a:cubicBezTo>
                  <a:pt x="1684" y="8755"/>
                  <a:pt x="1875" y="8711"/>
                  <a:pt x="2036" y="8653"/>
                </a:cubicBezTo>
                <a:cubicBezTo>
                  <a:pt x="2358" y="8506"/>
                  <a:pt x="2548" y="8316"/>
                  <a:pt x="2694" y="8155"/>
                </a:cubicBezTo>
                <a:cubicBezTo>
                  <a:pt x="2724" y="8126"/>
                  <a:pt x="2768" y="8067"/>
                  <a:pt x="2797" y="8023"/>
                </a:cubicBezTo>
                <a:lnTo>
                  <a:pt x="2899" y="7906"/>
                </a:lnTo>
                <a:cubicBezTo>
                  <a:pt x="2943" y="7833"/>
                  <a:pt x="3002" y="7730"/>
                  <a:pt x="3046" y="7642"/>
                </a:cubicBezTo>
                <a:cubicBezTo>
                  <a:pt x="3221" y="7320"/>
                  <a:pt x="3339" y="6954"/>
                  <a:pt x="3412" y="6618"/>
                </a:cubicBezTo>
                <a:cubicBezTo>
                  <a:pt x="3529" y="5944"/>
                  <a:pt x="3456" y="5300"/>
                  <a:pt x="3309" y="4729"/>
                </a:cubicBezTo>
                <a:cubicBezTo>
                  <a:pt x="3163" y="4188"/>
                  <a:pt x="2943" y="3704"/>
                  <a:pt x="2724" y="3309"/>
                </a:cubicBezTo>
                <a:cubicBezTo>
                  <a:pt x="2504" y="2899"/>
                  <a:pt x="2285" y="2548"/>
                  <a:pt x="2109" y="2240"/>
                </a:cubicBezTo>
                <a:cubicBezTo>
                  <a:pt x="1728" y="1626"/>
                  <a:pt x="1435" y="1143"/>
                  <a:pt x="1245" y="806"/>
                </a:cubicBezTo>
                <a:cubicBezTo>
                  <a:pt x="1040" y="454"/>
                  <a:pt x="733" y="1"/>
                  <a:pt x="601"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6"/>
          <p:cNvSpPr/>
          <p:nvPr/>
        </p:nvSpPr>
        <p:spPr>
          <a:xfrm flipH="1" rot="-5323106">
            <a:off x="7618211" y="-1627954"/>
            <a:ext cx="1347100" cy="3342388"/>
          </a:xfrm>
          <a:custGeom>
            <a:rect b="b" l="l" r="r" t="t"/>
            <a:pathLst>
              <a:path extrusionOk="0" h="8756" w="3529">
                <a:moveTo>
                  <a:pt x="601" y="1"/>
                </a:moveTo>
                <a:lnTo>
                  <a:pt x="572" y="235"/>
                </a:lnTo>
                <a:cubicBezTo>
                  <a:pt x="308" y="323"/>
                  <a:pt x="425" y="1245"/>
                  <a:pt x="440" y="2650"/>
                </a:cubicBezTo>
                <a:cubicBezTo>
                  <a:pt x="440" y="3353"/>
                  <a:pt x="425" y="4188"/>
                  <a:pt x="308" y="5095"/>
                </a:cubicBezTo>
                <a:cubicBezTo>
                  <a:pt x="264" y="5549"/>
                  <a:pt x="191" y="6017"/>
                  <a:pt x="74" y="6530"/>
                </a:cubicBezTo>
                <a:cubicBezTo>
                  <a:pt x="59" y="6676"/>
                  <a:pt x="15" y="6837"/>
                  <a:pt x="1" y="7072"/>
                </a:cubicBezTo>
                <a:cubicBezTo>
                  <a:pt x="1" y="7189"/>
                  <a:pt x="1" y="7320"/>
                  <a:pt x="15" y="7438"/>
                </a:cubicBezTo>
                <a:cubicBezTo>
                  <a:pt x="45" y="7584"/>
                  <a:pt x="89" y="7730"/>
                  <a:pt x="147" y="7862"/>
                </a:cubicBezTo>
                <a:cubicBezTo>
                  <a:pt x="279" y="8140"/>
                  <a:pt x="484" y="8418"/>
                  <a:pt x="850" y="8609"/>
                </a:cubicBezTo>
                <a:cubicBezTo>
                  <a:pt x="1026" y="8711"/>
                  <a:pt x="1245" y="8755"/>
                  <a:pt x="1465" y="8755"/>
                </a:cubicBezTo>
                <a:cubicBezTo>
                  <a:pt x="1684" y="8755"/>
                  <a:pt x="1875" y="8711"/>
                  <a:pt x="2036" y="8653"/>
                </a:cubicBezTo>
                <a:cubicBezTo>
                  <a:pt x="2358" y="8506"/>
                  <a:pt x="2548" y="8316"/>
                  <a:pt x="2694" y="8155"/>
                </a:cubicBezTo>
                <a:cubicBezTo>
                  <a:pt x="2724" y="8126"/>
                  <a:pt x="2768" y="8067"/>
                  <a:pt x="2797" y="8023"/>
                </a:cubicBezTo>
                <a:lnTo>
                  <a:pt x="2899" y="7906"/>
                </a:lnTo>
                <a:cubicBezTo>
                  <a:pt x="2943" y="7833"/>
                  <a:pt x="3002" y="7730"/>
                  <a:pt x="3046" y="7642"/>
                </a:cubicBezTo>
                <a:cubicBezTo>
                  <a:pt x="3221" y="7320"/>
                  <a:pt x="3339" y="6954"/>
                  <a:pt x="3412" y="6618"/>
                </a:cubicBezTo>
                <a:cubicBezTo>
                  <a:pt x="3529" y="5944"/>
                  <a:pt x="3456" y="5300"/>
                  <a:pt x="3309" y="4729"/>
                </a:cubicBezTo>
                <a:cubicBezTo>
                  <a:pt x="3163" y="4188"/>
                  <a:pt x="2943" y="3704"/>
                  <a:pt x="2724" y="3309"/>
                </a:cubicBezTo>
                <a:cubicBezTo>
                  <a:pt x="2504" y="2899"/>
                  <a:pt x="2285" y="2548"/>
                  <a:pt x="2109" y="2240"/>
                </a:cubicBezTo>
                <a:cubicBezTo>
                  <a:pt x="1728" y="1626"/>
                  <a:pt x="1435" y="1143"/>
                  <a:pt x="1245" y="806"/>
                </a:cubicBezTo>
                <a:cubicBezTo>
                  <a:pt x="1040" y="454"/>
                  <a:pt x="733" y="1"/>
                  <a:pt x="601"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6"/>
          <p:cNvSpPr/>
          <p:nvPr/>
        </p:nvSpPr>
        <p:spPr>
          <a:xfrm flipH="1" rot="-5323106">
            <a:off x="7840749" y="-1748479"/>
            <a:ext cx="1347100" cy="3342388"/>
          </a:xfrm>
          <a:custGeom>
            <a:rect b="b" l="l" r="r" t="t"/>
            <a:pathLst>
              <a:path extrusionOk="0" h="8756" w="3529">
                <a:moveTo>
                  <a:pt x="601" y="1"/>
                </a:moveTo>
                <a:lnTo>
                  <a:pt x="572" y="235"/>
                </a:lnTo>
                <a:cubicBezTo>
                  <a:pt x="308" y="323"/>
                  <a:pt x="425" y="1245"/>
                  <a:pt x="440" y="2650"/>
                </a:cubicBezTo>
                <a:cubicBezTo>
                  <a:pt x="440" y="3353"/>
                  <a:pt x="425" y="4188"/>
                  <a:pt x="308" y="5095"/>
                </a:cubicBezTo>
                <a:cubicBezTo>
                  <a:pt x="264" y="5549"/>
                  <a:pt x="191" y="6017"/>
                  <a:pt x="74" y="6530"/>
                </a:cubicBezTo>
                <a:cubicBezTo>
                  <a:pt x="59" y="6676"/>
                  <a:pt x="15" y="6837"/>
                  <a:pt x="1" y="7072"/>
                </a:cubicBezTo>
                <a:cubicBezTo>
                  <a:pt x="1" y="7189"/>
                  <a:pt x="1" y="7320"/>
                  <a:pt x="15" y="7438"/>
                </a:cubicBezTo>
                <a:cubicBezTo>
                  <a:pt x="45" y="7584"/>
                  <a:pt x="89" y="7730"/>
                  <a:pt x="147" y="7862"/>
                </a:cubicBezTo>
                <a:cubicBezTo>
                  <a:pt x="279" y="8140"/>
                  <a:pt x="484" y="8418"/>
                  <a:pt x="850" y="8609"/>
                </a:cubicBezTo>
                <a:cubicBezTo>
                  <a:pt x="1026" y="8711"/>
                  <a:pt x="1245" y="8755"/>
                  <a:pt x="1465" y="8755"/>
                </a:cubicBezTo>
                <a:cubicBezTo>
                  <a:pt x="1684" y="8755"/>
                  <a:pt x="1875" y="8711"/>
                  <a:pt x="2036" y="8653"/>
                </a:cubicBezTo>
                <a:cubicBezTo>
                  <a:pt x="2358" y="8506"/>
                  <a:pt x="2548" y="8316"/>
                  <a:pt x="2694" y="8155"/>
                </a:cubicBezTo>
                <a:cubicBezTo>
                  <a:pt x="2724" y="8126"/>
                  <a:pt x="2768" y="8067"/>
                  <a:pt x="2797" y="8023"/>
                </a:cubicBezTo>
                <a:lnTo>
                  <a:pt x="2899" y="7906"/>
                </a:lnTo>
                <a:cubicBezTo>
                  <a:pt x="2943" y="7833"/>
                  <a:pt x="3002" y="7730"/>
                  <a:pt x="3046" y="7642"/>
                </a:cubicBezTo>
                <a:cubicBezTo>
                  <a:pt x="3221" y="7320"/>
                  <a:pt x="3339" y="6954"/>
                  <a:pt x="3412" y="6618"/>
                </a:cubicBezTo>
                <a:cubicBezTo>
                  <a:pt x="3529" y="5944"/>
                  <a:pt x="3456" y="5300"/>
                  <a:pt x="3309" y="4729"/>
                </a:cubicBezTo>
                <a:cubicBezTo>
                  <a:pt x="3163" y="4188"/>
                  <a:pt x="2943" y="3704"/>
                  <a:pt x="2724" y="3309"/>
                </a:cubicBezTo>
                <a:cubicBezTo>
                  <a:pt x="2504" y="2899"/>
                  <a:pt x="2285" y="2548"/>
                  <a:pt x="2109" y="2240"/>
                </a:cubicBezTo>
                <a:cubicBezTo>
                  <a:pt x="1728" y="1626"/>
                  <a:pt x="1435" y="1143"/>
                  <a:pt x="1245" y="806"/>
                </a:cubicBezTo>
                <a:cubicBezTo>
                  <a:pt x="1040" y="454"/>
                  <a:pt x="733" y="1"/>
                  <a:pt x="601"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 name="Google Shape;75;p6"/>
          <p:cNvGrpSpPr/>
          <p:nvPr/>
        </p:nvGrpSpPr>
        <p:grpSpPr>
          <a:xfrm>
            <a:off x="-1349411" y="3483000"/>
            <a:ext cx="3266586" cy="3306486"/>
            <a:chOff x="-1349411" y="3483000"/>
            <a:chExt cx="3266586" cy="3306486"/>
          </a:xfrm>
        </p:grpSpPr>
        <p:sp>
          <p:nvSpPr>
            <p:cNvPr id="76" name="Google Shape;76;p6"/>
            <p:cNvSpPr/>
            <p:nvPr/>
          </p:nvSpPr>
          <p:spPr>
            <a:xfrm rot="7937019">
              <a:off x="-531179" y="3910900"/>
              <a:ext cx="1390189" cy="2826802"/>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6"/>
            <p:cNvSpPr/>
            <p:nvPr/>
          </p:nvSpPr>
          <p:spPr>
            <a:xfrm rot="7937019">
              <a:off x="-426697" y="3722842"/>
              <a:ext cx="1390189" cy="2826802"/>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6"/>
            <p:cNvSpPr/>
            <p:nvPr/>
          </p:nvSpPr>
          <p:spPr>
            <a:xfrm rot="7937019">
              <a:off x="-291247" y="3534784"/>
              <a:ext cx="1390189" cy="2826802"/>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9" name="Shape 79"/>
        <p:cNvGrpSpPr/>
        <p:nvPr/>
      </p:nvGrpSpPr>
      <p:grpSpPr>
        <a:xfrm>
          <a:off x="0" y="0"/>
          <a:ext cx="0" cy="0"/>
          <a:chOff x="0" y="0"/>
          <a:chExt cx="0" cy="0"/>
        </a:xfrm>
      </p:grpSpPr>
      <p:pic>
        <p:nvPicPr>
          <p:cNvPr id="80" name="Google Shape;80;p7"/>
          <p:cNvPicPr preferRelativeResize="0"/>
          <p:nvPr/>
        </p:nvPicPr>
        <p:blipFill>
          <a:blip r:embed="rId2">
            <a:alphaModFix amt="42000"/>
          </a:blip>
          <a:stretch>
            <a:fillRect/>
          </a:stretch>
        </p:blipFill>
        <p:spPr>
          <a:xfrm>
            <a:off x="0" y="0"/>
            <a:ext cx="9144000" cy="5143492"/>
          </a:xfrm>
          <a:prstGeom prst="rect">
            <a:avLst/>
          </a:prstGeom>
          <a:noFill/>
          <a:ln>
            <a:noFill/>
          </a:ln>
        </p:spPr>
      </p:pic>
      <p:pic>
        <p:nvPicPr>
          <p:cNvPr id="81" name="Google Shape;81;p7"/>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82" name="Google Shape;82;p7"/>
          <p:cNvSpPr txBox="1"/>
          <p:nvPr>
            <p:ph idx="1" type="body"/>
          </p:nvPr>
        </p:nvSpPr>
        <p:spPr>
          <a:xfrm>
            <a:off x="734100" y="1310925"/>
            <a:ext cx="4051800" cy="29541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6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83" name="Google Shape;83;p7"/>
          <p:cNvSpPr txBox="1"/>
          <p:nvPr>
            <p:ph type="title"/>
          </p:nvPr>
        </p:nvSpPr>
        <p:spPr>
          <a:xfrm>
            <a:off x="720000" y="445025"/>
            <a:ext cx="44664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84" name="Google Shape;84;p7"/>
          <p:cNvSpPr/>
          <p:nvPr/>
        </p:nvSpPr>
        <p:spPr>
          <a:xfrm>
            <a:off x="-211050" y="-90025"/>
            <a:ext cx="2792575" cy="2171700"/>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28575">
            <a:solidFill>
              <a:schemeClr val="accent3"/>
            </a:solidFill>
            <a:prstDash val="solid"/>
            <a:round/>
            <a:headEnd len="med" w="med" type="none"/>
            <a:tailEnd len="med" w="med" type="none"/>
          </a:ln>
        </p:spPr>
      </p:sp>
      <p:sp>
        <p:nvSpPr>
          <p:cNvPr id="85" name="Google Shape;85;p7"/>
          <p:cNvSpPr/>
          <p:nvPr/>
        </p:nvSpPr>
        <p:spPr>
          <a:xfrm>
            <a:off x="-376150" y="-267825"/>
            <a:ext cx="2792575" cy="2171700"/>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19050">
            <a:solidFill>
              <a:schemeClr val="accent3"/>
            </a:solidFill>
            <a:prstDash val="solid"/>
            <a:round/>
            <a:headEnd len="med" w="med" type="none"/>
            <a:tailEnd len="med" w="med" type="none"/>
          </a:ln>
        </p:spPr>
      </p:sp>
      <p:sp>
        <p:nvSpPr>
          <p:cNvPr id="86" name="Google Shape;86;p7"/>
          <p:cNvSpPr/>
          <p:nvPr/>
        </p:nvSpPr>
        <p:spPr>
          <a:xfrm>
            <a:off x="-560300" y="-451975"/>
            <a:ext cx="2792575" cy="2171700"/>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9525">
            <a:solidFill>
              <a:schemeClr val="accent3"/>
            </a:solidFill>
            <a:prstDash val="solid"/>
            <a:round/>
            <a:headEnd len="med" w="med" type="none"/>
            <a:tailEnd len="med" w="med" type="none"/>
          </a:ln>
        </p:spPr>
      </p:sp>
      <p:grpSp>
        <p:nvGrpSpPr>
          <p:cNvPr id="87" name="Google Shape;87;p7"/>
          <p:cNvGrpSpPr/>
          <p:nvPr/>
        </p:nvGrpSpPr>
        <p:grpSpPr>
          <a:xfrm>
            <a:off x="583425" y="-63500"/>
            <a:ext cx="8576750" cy="5229700"/>
            <a:chOff x="583425" y="-63500"/>
            <a:chExt cx="8576750" cy="5229700"/>
          </a:xfrm>
        </p:grpSpPr>
        <p:sp>
          <p:nvSpPr>
            <p:cNvPr id="88" name="Google Shape;88;p7"/>
            <p:cNvSpPr/>
            <p:nvPr/>
          </p:nvSpPr>
          <p:spPr>
            <a:xfrm>
              <a:off x="583425" y="414700"/>
              <a:ext cx="8576750" cy="4751500"/>
            </a:xfrm>
            <a:custGeom>
              <a:rect b="b" l="l" r="r" t="t"/>
              <a:pathLst>
                <a:path extrusionOk="0" h="190060" w="343070">
                  <a:moveTo>
                    <a:pt x="264110" y="0"/>
                  </a:moveTo>
                  <a:lnTo>
                    <a:pt x="146720" y="91571"/>
                  </a:lnTo>
                  <a:lnTo>
                    <a:pt x="0" y="190060"/>
                  </a:lnTo>
                  <a:lnTo>
                    <a:pt x="343070" y="190060"/>
                  </a:lnTo>
                  <a:lnTo>
                    <a:pt x="343044" y="63397"/>
                  </a:lnTo>
                  <a:lnTo>
                    <a:pt x="279845" y="382"/>
                  </a:lnTo>
                  <a:close/>
                </a:path>
              </a:pathLst>
            </a:custGeom>
            <a:gradFill>
              <a:gsLst>
                <a:gs pos="0">
                  <a:schemeClr val="dk2"/>
                </a:gs>
                <a:gs pos="100000">
                  <a:schemeClr val="lt1"/>
                </a:gs>
              </a:gsLst>
              <a:lin ang="5400012" scaled="0"/>
            </a:gradFill>
            <a:ln>
              <a:noFill/>
            </a:ln>
          </p:spPr>
        </p:sp>
        <p:grpSp>
          <p:nvGrpSpPr>
            <p:cNvPr id="89" name="Google Shape;89;p7"/>
            <p:cNvGrpSpPr/>
            <p:nvPr/>
          </p:nvGrpSpPr>
          <p:grpSpPr>
            <a:xfrm>
              <a:off x="7181277" y="-63500"/>
              <a:ext cx="412615" cy="501202"/>
              <a:chOff x="7181277" y="-63500"/>
              <a:chExt cx="412615" cy="501202"/>
            </a:xfrm>
          </p:grpSpPr>
          <p:sp>
            <p:nvSpPr>
              <p:cNvPr id="90" name="Google Shape;90;p7"/>
              <p:cNvSpPr/>
              <p:nvPr/>
            </p:nvSpPr>
            <p:spPr>
              <a:xfrm flipH="1">
                <a:off x="7181277" y="211949"/>
                <a:ext cx="412615" cy="225753"/>
              </a:xfrm>
              <a:custGeom>
                <a:rect b="b" l="l" r="r" t="t"/>
                <a:pathLst>
                  <a:path extrusionOk="0" h="5111" w="9341">
                    <a:moveTo>
                      <a:pt x="3631" y="1"/>
                    </a:moveTo>
                    <a:lnTo>
                      <a:pt x="3631" y="1172"/>
                    </a:lnTo>
                    <a:lnTo>
                      <a:pt x="0" y="5110"/>
                    </a:lnTo>
                    <a:lnTo>
                      <a:pt x="9340" y="4686"/>
                    </a:lnTo>
                    <a:lnTo>
                      <a:pt x="4670" y="1172"/>
                    </a:lnTo>
                    <a:lnTo>
                      <a:pt x="4670" y="1"/>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7"/>
              <p:cNvSpPr/>
              <p:nvPr/>
            </p:nvSpPr>
            <p:spPr>
              <a:xfrm flipH="1">
                <a:off x="7413452" y="-63500"/>
                <a:ext cx="1325" cy="276813"/>
              </a:xfrm>
              <a:custGeom>
                <a:rect b="b" l="l" r="r" t="t"/>
                <a:pathLst>
                  <a:path extrusionOk="0" h="6267" w="30">
                    <a:moveTo>
                      <a:pt x="15" y="0"/>
                    </a:moveTo>
                    <a:cubicBezTo>
                      <a:pt x="0" y="0"/>
                      <a:pt x="0" y="1391"/>
                      <a:pt x="0" y="3133"/>
                    </a:cubicBezTo>
                    <a:cubicBezTo>
                      <a:pt x="0" y="4875"/>
                      <a:pt x="0" y="6266"/>
                      <a:pt x="15" y="6266"/>
                    </a:cubicBezTo>
                    <a:cubicBezTo>
                      <a:pt x="29" y="6266"/>
                      <a:pt x="29" y="4846"/>
                      <a:pt x="29" y="3133"/>
                    </a:cubicBezTo>
                    <a:cubicBezTo>
                      <a:pt x="29" y="1391"/>
                      <a:pt x="29" y="0"/>
                      <a:pt x="15" y="0"/>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92" name="Shape 92"/>
        <p:cNvGrpSpPr/>
        <p:nvPr/>
      </p:nvGrpSpPr>
      <p:grpSpPr>
        <a:xfrm>
          <a:off x="0" y="0"/>
          <a:ext cx="0" cy="0"/>
          <a:chOff x="0" y="0"/>
          <a:chExt cx="0" cy="0"/>
        </a:xfrm>
      </p:grpSpPr>
      <p:pic>
        <p:nvPicPr>
          <p:cNvPr id="93" name="Google Shape;93;p8"/>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94" name="Google Shape;94;p8"/>
          <p:cNvSpPr/>
          <p:nvPr/>
        </p:nvSpPr>
        <p:spPr>
          <a:xfrm>
            <a:off x="-14650" y="336325"/>
            <a:ext cx="9180575" cy="4828300"/>
          </a:xfrm>
          <a:custGeom>
            <a:rect b="b" l="l" r="r" t="t"/>
            <a:pathLst>
              <a:path extrusionOk="0" h="193132" w="367223">
                <a:moveTo>
                  <a:pt x="176325" y="1791"/>
                </a:moveTo>
                <a:lnTo>
                  <a:pt x="13" y="134089"/>
                </a:lnTo>
                <a:lnTo>
                  <a:pt x="0" y="192834"/>
                </a:lnTo>
                <a:lnTo>
                  <a:pt x="366951" y="193132"/>
                </a:lnTo>
                <a:lnTo>
                  <a:pt x="367223" y="148419"/>
                </a:lnTo>
                <a:lnTo>
                  <a:pt x="185793" y="0"/>
                </a:lnTo>
                <a:close/>
              </a:path>
            </a:pathLst>
          </a:custGeom>
          <a:gradFill>
            <a:gsLst>
              <a:gs pos="0">
                <a:schemeClr val="dk2"/>
              </a:gs>
              <a:gs pos="100000">
                <a:schemeClr val="lt1"/>
              </a:gs>
            </a:gsLst>
            <a:lin ang="5400012" scaled="0"/>
          </a:gradFill>
          <a:ln>
            <a:noFill/>
          </a:ln>
        </p:spPr>
      </p:sp>
      <p:sp>
        <p:nvSpPr>
          <p:cNvPr id="95" name="Google Shape;95;p8"/>
          <p:cNvSpPr/>
          <p:nvPr/>
        </p:nvSpPr>
        <p:spPr>
          <a:xfrm flipH="1">
            <a:off x="4334427" y="211949"/>
            <a:ext cx="412615" cy="225753"/>
          </a:xfrm>
          <a:custGeom>
            <a:rect b="b" l="l" r="r" t="t"/>
            <a:pathLst>
              <a:path extrusionOk="0" h="5111" w="9341">
                <a:moveTo>
                  <a:pt x="3631" y="1"/>
                </a:moveTo>
                <a:lnTo>
                  <a:pt x="3631" y="1172"/>
                </a:lnTo>
                <a:lnTo>
                  <a:pt x="0" y="5110"/>
                </a:lnTo>
                <a:lnTo>
                  <a:pt x="9340" y="4686"/>
                </a:lnTo>
                <a:lnTo>
                  <a:pt x="4670" y="1172"/>
                </a:lnTo>
                <a:lnTo>
                  <a:pt x="467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8"/>
          <p:cNvSpPr/>
          <p:nvPr/>
        </p:nvSpPr>
        <p:spPr>
          <a:xfrm flipH="1">
            <a:off x="4566602" y="-63500"/>
            <a:ext cx="1325" cy="276813"/>
          </a:xfrm>
          <a:custGeom>
            <a:rect b="b" l="l" r="r" t="t"/>
            <a:pathLst>
              <a:path extrusionOk="0" h="6267" w="30">
                <a:moveTo>
                  <a:pt x="15" y="0"/>
                </a:moveTo>
                <a:cubicBezTo>
                  <a:pt x="0" y="0"/>
                  <a:pt x="0" y="1391"/>
                  <a:pt x="0" y="3133"/>
                </a:cubicBezTo>
                <a:cubicBezTo>
                  <a:pt x="0" y="4875"/>
                  <a:pt x="0" y="6266"/>
                  <a:pt x="15" y="6266"/>
                </a:cubicBezTo>
                <a:cubicBezTo>
                  <a:pt x="29" y="6266"/>
                  <a:pt x="29" y="4846"/>
                  <a:pt x="29" y="3133"/>
                </a:cubicBezTo>
                <a:cubicBezTo>
                  <a:pt x="29" y="1391"/>
                  <a:pt x="29" y="0"/>
                  <a:pt x="1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8"/>
          <p:cNvSpPr txBox="1"/>
          <p:nvPr>
            <p:ph type="title"/>
          </p:nvPr>
        </p:nvSpPr>
        <p:spPr>
          <a:xfrm>
            <a:off x="1388100" y="1524250"/>
            <a:ext cx="6367800" cy="1995300"/>
          </a:xfrm>
          <a:prstGeom prst="rect">
            <a:avLst/>
          </a:prstGeom>
        </p:spPr>
        <p:txBody>
          <a:bodyPr anchorCtr="0" anchor="t" bIns="91425" lIns="91425" spcFirstLastPara="1" rIns="91425" wrap="square" tIns="91425">
            <a:noAutofit/>
          </a:bodyPr>
          <a:lstStyle>
            <a:lvl1pPr lvl="0" algn="ctr">
              <a:lnSpc>
                <a:spcPct val="80000"/>
              </a:lnSpc>
              <a:spcBef>
                <a:spcPts val="0"/>
              </a:spcBef>
              <a:spcAft>
                <a:spcPts val="0"/>
              </a:spcAft>
              <a:buSzPts val="4800"/>
              <a:buNone/>
              <a:defRPr sz="72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98" name="Google Shape;98;p8"/>
          <p:cNvSpPr txBox="1"/>
          <p:nvPr/>
        </p:nvSpPr>
        <p:spPr>
          <a:xfrm flipH="1">
            <a:off x="1330050" y="1481838"/>
            <a:ext cx="6367800" cy="2954400"/>
          </a:xfrm>
          <a:prstGeom prst="rect">
            <a:avLst/>
          </a:prstGeom>
          <a:noFill/>
          <a:ln>
            <a:noFill/>
          </a:ln>
        </p:spPr>
        <p:txBody>
          <a:bodyPr anchorCtr="0" anchor="t" bIns="91425" lIns="91425" spcFirstLastPara="1" rIns="91425" wrap="square" tIns="91425">
            <a:normAutofit/>
          </a:bodyPr>
          <a:lstStyle/>
          <a:p>
            <a:pPr indent="0" lvl="0" marL="0" rtl="0" algn="ctr">
              <a:spcBef>
                <a:spcPts val="0"/>
              </a:spcBef>
              <a:spcAft>
                <a:spcPts val="0"/>
              </a:spcAft>
              <a:buNone/>
            </a:pPr>
            <a:r>
              <a:t/>
            </a:r>
            <a:endParaRPr sz="7300">
              <a:solidFill>
                <a:srgbClr val="112D75"/>
              </a:solidFill>
              <a:latin typeface="Viga"/>
              <a:ea typeface="Viga"/>
              <a:cs typeface="Viga"/>
              <a:sym typeface="Viga"/>
            </a:endParaRPr>
          </a:p>
        </p:txBody>
      </p:sp>
      <p:grpSp>
        <p:nvGrpSpPr>
          <p:cNvPr id="99" name="Google Shape;99;p8"/>
          <p:cNvGrpSpPr/>
          <p:nvPr/>
        </p:nvGrpSpPr>
        <p:grpSpPr>
          <a:xfrm>
            <a:off x="157975" y="195325"/>
            <a:ext cx="2250830" cy="3661147"/>
            <a:chOff x="526860" y="192691"/>
            <a:chExt cx="2068777" cy="3107670"/>
          </a:xfrm>
        </p:grpSpPr>
        <p:sp>
          <p:nvSpPr>
            <p:cNvPr id="100" name="Google Shape;100;p8"/>
            <p:cNvSpPr/>
            <p:nvPr/>
          </p:nvSpPr>
          <p:spPr>
            <a:xfrm>
              <a:off x="559981" y="226603"/>
              <a:ext cx="2024567" cy="3020998"/>
            </a:xfrm>
            <a:custGeom>
              <a:rect b="b" l="l" r="r" t="t"/>
              <a:pathLst>
                <a:path extrusionOk="0" h="46950" w="26835">
                  <a:moveTo>
                    <a:pt x="1" y="0"/>
                  </a:moveTo>
                  <a:lnTo>
                    <a:pt x="1" y="46949"/>
                  </a:lnTo>
                  <a:lnTo>
                    <a:pt x="26835" y="46949"/>
                  </a:lnTo>
                  <a:lnTo>
                    <a:pt x="26835" y="0"/>
                  </a:lnTo>
                  <a:close/>
                </a:path>
              </a:pathLst>
            </a:custGeom>
            <a:solidFill>
              <a:srgbClr val="FFFFFF">
                <a:alpha val="62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8"/>
            <p:cNvSpPr/>
            <p:nvPr/>
          </p:nvSpPr>
          <p:spPr>
            <a:xfrm>
              <a:off x="526860" y="192691"/>
              <a:ext cx="2068777" cy="3107670"/>
            </a:xfrm>
            <a:custGeom>
              <a:rect b="b" l="l" r="r" t="t"/>
              <a:pathLst>
                <a:path extrusionOk="0" h="48297" w="27421">
                  <a:moveTo>
                    <a:pt x="13381" y="11800"/>
                  </a:moveTo>
                  <a:lnTo>
                    <a:pt x="13381" y="24009"/>
                  </a:lnTo>
                  <a:lnTo>
                    <a:pt x="6369" y="24009"/>
                  </a:lnTo>
                  <a:lnTo>
                    <a:pt x="6369" y="11800"/>
                  </a:lnTo>
                  <a:close/>
                  <a:moveTo>
                    <a:pt x="20891" y="11829"/>
                  </a:moveTo>
                  <a:lnTo>
                    <a:pt x="20891" y="24009"/>
                  </a:lnTo>
                  <a:lnTo>
                    <a:pt x="14245" y="24009"/>
                  </a:lnTo>
                  <a:lnTo>
                    <a:pt x="14245" y="11829"/>
                  </a:lnTo>
                  <a:close/>
                  <a:moveTo>
                    <a:pt x="13381" y="24858"/>
                  </a:moveTo>
                  <a:lnTo>
                    <a:pt x="13381" y="36643"/>
                  </a:lnTo>
                  <a:lnTo>
                    <a:pt x="6369" y="36643"/>
                  </a:lnTo>
                  <a:lnTo>
                    <a:pt x="6369" y="24858"/>
                  </a:lnTo>
                  <a:close/>
                  <a:moveTo>
                    <a:pt x="20891" y="24858"/>
                  </a:moveTo>
                  <a:lnTo>
                    <a:pt x="20891" y="36643"/>
                  </a:lnTo>
                  <a:lnTo>
                    <a:pt x="14245" y="36643"/>
                  </a:lnTo>
                  <a:lnTo>
                    <a:pt x="14245" y="24858"/>
                  </a:lnTo>
                  <a:close/>
                  <a:moveTo>
                    <a:pt x="13381" y="0"/>
                  </a:moveTo>
                  <a:lnTo>
                    <a:pt x="13381" y="11580"/>
                  </a:lnTo>
                  <a:lnTo>
                    <a:pt x="6369" y="11580"/>
                  </a:lnTo>
                  <a:lnTo>
                    <a:pt x="6369" y="776"/>
                  </a:lnTo>
                  <a:lnTo>
                    <a:pt x="6134" y="776"/>
                  </a:lnTo>
                  <a:lnTo>
                    <a:pt x="6134" y="11580"/>
                  </a:lnTo>
                  <a:lnTo>
                    <a:pt x="0" y="11580"/>
                  </a:lnTo>
                  <a:lnTo>
                    <a:pt x="0" y="11800"/>
                  </a:lnTo>
                  <a:lnTo>
                    <a:pt x="6134" y="11800"/>
                  </a:lnTo>
                  <a:lnTo>
                    <a:pt x="6134" y="24009"/>
                  </a:lnTo>
                  <a:lnTo>
                    <a:pt x="0" y="24009"/>
                  </a:lnTo>
                  <a:lnTo>
                    <a:pt x="0" y="24873"/>
                  </a:lnTo>
                  <a:lnTo>
                    <a:pt x="6134" y="24873"/>
                  </a:lnTo>
                  <a:lnTo>
                    <a:pt x="6134" y="36643"/>
                  </a:lnTo>
                  <a:lnTo>
                    <a:pt x="0" y="36643"/>
                  </a:lnTo>
                  <a:lnTo>
                    <a:pt x="0" y="36863"/>
                  </a:lnTo>
                  <a:lnTo>
                    <a:pt x="6134" y="36863"/>
                  </a:lnTo>
                  <a:lnTo>
                    <a:pt x="6134" y="48296"/>
                  </a:lnTo>
                  <a:lnTo>
                    <a:pt x="6369" y="48296"/>
                  </a:lnTo>
                  <a:lnTo>
                    <a:pt x="6369" y="36863"/>
                  </a:lnTo>
                  <a:lnTo>
                    <a:pt x="13381" y="36863"/>
                  </a:lnTo>
                  <a:lnTo>
                    <a:pt x="13381" y="47520"/>
                  </a:lnTo>
                  <a:lnTo>
                    <a:pt x="14245" y="47520"/>
                  </a:lnTo>
                  <a:lnTo>
                    <a:pt x="14245" y="36863"/>
                  </a:lnTo>
                  <a:lnTo>
                    <a:pt x="20891" y="36863"/>
                  </a:lnTo>
                  <a:lnTo>
                    <a:pt x="20891" y="48296"/>
                  </a:lnTo>
                  <a:lnTo>
                    <a:pt x="21125" y="48296"/>
                  </a:lnTo>
                  <a:lnTo>
                    <a:pt x="21125" y="36863"/>
                  </a:lnTo>
                  <a:lnTo>
                    <a:pt x="27420" y="36863"/>
                  </a:lnTo>
                  <a:lnTo>
                    <a:pt x="27420" y="36643"/>
                  </a:lnTo>
                  <a:lnTo>
                    <a:pt x="21125" y="36643"/>
                  </a:lnTo>
                  <a:lnTo>
                    <a:pt x="21125" y="24858"/>
                  </a:lnTo>
                  <a:lnTo>
                    <a:pt x="27420" y="24858"/>
                  </a:lnTo>
                  <a:lnTo>
                    <a:pt x="27420" y="24009"/>
                  </a:lnTo>
                  <a:lnTo>
                    <a:pt x="21125" y="24009"/>
                  </a:lnTo>
                  <a:lnTo>
                    <a:pt x="21125" y="11829"/>
                  </a:lnTo>
                  <a:lnTo>
                    <a:pt x="27420" y="11829"/>
                  </a:lnTo>
                  <a:lnTo>
                    <a:pt x="27420" y="11800"/>
                  </a:lnTo>
                  <a:lnTo>
                    <a:pt x="27420" y="11580"/>
                  </a:lnTo>
                  <a:lnTo>
                    <a:pt x="21125" y="11580"/>
                  </a:lnTo>
                  <a:lnTo>
                    <a:pt x="21125" y="776"/>
                  </a:lnTo>
                  <a:lnTo>
                    <a:pt x="20891" y="776"/>
                  </a:lnTo>
                  <a:lnTo>
                    <a:pt x="20891" y="11580"/>
                  </a:lnTo>
                  <a:lnTo>
                    <a:pt x="14245" y="11580"/>
                  </a:lnTo>
                  <a:lnTo>
                    <a:pt x="1424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 name="Google Shape;102;p8"/>
          <p:cNvGrpSpPr/>
          <p:nvPr/>
        </p:nvGrpSpPr>
        <p:grpSpPr>
          <a:xfrm>
            <a:off x="6619100" y="278500"/>
            <a:ext cx="2250830" cy="3661147"/>
            <a:chOff x="526860" y="192691"/>
            <a:chExt cx="2068777" cy="3107670"/>
          </a:xfrm>
        </p:grpSpPr>
        <p:sp>
          <p:nvSpPr>
            <p:cNvPr id="103" name="Google Shape;103;p8"/>
            <p:cNvSpPr/>
            <p:nvPr/>
          </p:nvSpPr>
          <p:spPr>
            <a:xfrm>
              <a:off x="559981" y="226603"/>
              <a:ext cx="2024567" cy="3020998"/>
            </a:xfrm>
            <a:custGeom>
              <a:rect b="b" l="l" r="r" t="t"/>
              <a:pathLst>
                <a:path extrusionOk="0" h="46950" w="26835">
                  <a:moveTo>
                    <a:pt x="1" y="0"/>
                  </a:moveTo>
                  <a:lnTo>
                    <a:pt x="1" y="46949"/>
                  </a:lnTo>
                  <a:lnTo>
                    <a:pt x="26835" y="46949"/>
                  </a:lnTo>
                  <a:lnTo>
                    <a:pt x="26835" y="0"/>
                  </a:lnTo>
                  <a:close/>
                </a:path>
              </a:pathLst>
            </a:custGeom>
            <a:solidFill>
              <a:srgbClr val="FFFFFF">
                <a:alpha val="62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8"/>
            <p:cNvSpPr/>
            <p:nvPr/>
          </p:nvSpPr>
          <p:spPr>
            <a:xfrm>
              <a:off x="526860" y="192691"/>
              <a:ext cx="2068777" cy="3107670"/>
            </a:xfrm>
            <a:custGeom>
              <a:rect b="b" l="l" r="r" t="t"/>
              <a:pathLst>
                <a:path extrusionOk="0" h="48297" w="27421">
                  <a:moveTo>
                    <a:pt x="13381" y="11800"/>
                  </a:moveTo>
                  <a:lnTo>
                    <a:pt x="13381" y="24009"/>
                  </a:lnTo>
                  <a:lnTo>
                    <a:pt x="6369" y="24009"/>
                  </a:lnTo>
                  <a:lnTo>
                    <a:pt x="6369" y="11800"/>
                  </a:lnTo>
                  <a:close/>
                  <a:moveTo>
                    <a:pt x="20891" y="11829"/>
                  </a:moveTo>
                  <a:lnTo>
                    <a:pt x="20891" y="24009"/>
                  </a:lnTo>
                  <a:lnTo>
                    <a:pt x="14245" y="24009"/>
                  </a:lnTo>
                  <a:lnTo>
                    <a:pt x="14245" y="11829"/>
                  </a:lnTo>
                  <a:close/>
                  <a:moveTo>
                    <a:pt x="13381" y="24858"/>
                  </a:moveTo>
                  <a:lnTo>
                    <a:pt x="13381" y="36643"/>
                  </a:lnTo>
                  <a:lnTo>
                    <a:pt x="6369" y="36643"/>
                  </a:lnTo>
                  <a:lnTo>
                    <a:pt x="6369" y="24858"/>
                  </a:lnTo>
                  <a:close/>
                  <a:moveTo>
                    <a:pt x="20891" y="24858"/>
                  </a:moveTo>
                  <a:lnTo>
                    <a:pt x="20891" y="36643"/>
                  </a:lnTo>
                  <a:lnTo>
                    <a:pt x="14245" y="36643"/>
                  </a:lnTo>
                  <a:lnTo>
                    <a:pt x="14245" y="24858"/>
                  </a:lnTo>
                  <a:close/>
                  <a:moveTo>
                    <a:pt x="13381" y="0"/>
                  </a:moveTo>
                  <a:lnTo>
                    <a:pt x="13381" y="11580"/>
                  </a:lnTo>
                  <a:lnTo>
                    <a:pt x="6369" y="11580"/>
                  </a:lnTo>
                  <a:lnTo>
                    <a:pt x="6369" y="776"/>
                  </a:lnTo>
                  <a:lnTo>
                    <a:pt x="6134" y="776"/>
                  </a:lnTo>
                  <a:lnTo>
                    <a:pt x="6134" y="11580"/>
                  </a:lnTo>
                  <a:lnTo>
                    <a:pt x="0" y="11580"/>
                  </a:lnTo>
                  <a:lnTo>
                    <a:pt x="0" y="11800"/>
                  </a:lnTo>
                  <a:lnTo>
                    <a:pt x="6134" y="11800"/>
                  </a:lnTo>
                  <a:lnTo>
                    <a:pt x="6134" y="24009"/>
                  </a:lnTo>
                  <a:lnTo>
                    <a:pt x="0" y="24009"/>
                  </a:lnTo>
                  <a:lnTo>
                    <a:pt x="0" y="24873"/>
                  </a:lnTo>
                  <a:lnTo>
                    <a:pt x="6134" y="24873"/>
                  </a:lnTo>
                  <a:lnTo>
                    <a:pt x="6134" y="36643"/>
                  </a:lnTo>
                  <a:lnTo>
                    <a:pt x="0" y="36643"/>
                  </a:lnTo>
                  <a:lnTo>
                    <a:pt x="0" y="36863"/>
                  </a:lnTo>
                  <a:lnTo>
                    <a:pt x="6134" y="36863"/>
                  </a:lnTo>
                  <a:lnTo>
                    <a:pt x="6134" y="48296"/>
                  </a:lnTo>
                  <a:lnTo>
                    <a:pt x="6369" y="48296"/>
                  </a:lnTo>
                  <a:lnTo>
                    <a:pt x="6369" y="36863"/>
                  </a:lnTo>
                  <a:lnTo>
                    <a:pt x="13381" y="36863"/>
                  </a:lnTo>
                  <a:lnTo>
                    <a:pt x="13381" y="47520"/>
                  </a:lnTo>
                  <a:lnTo>
                    <a:pt x="14245" y="47520"/>
                  </a:lnTo>
                  <a:lnTo>
                    <a:pt x="14245" y="36863"/>
                  </a:lnTo>
                  <a:lnTo>
                    <a:pt x="20891" y="36863"/>
                  </a:lnTo>
                  <a:lnTo>
                    <a:pt x="20891" y="48296"/>
                  </a:lnTo>
                  <a:lnTo>
                    <a:pt x="21125" y="48296"/>
                  </a:lnTo>
                  <a:lnTo>
                    <a:pt x="21125" y="36863"/>
                  </a:lnTo>
                  <a:lnTo>
                    <a:pt x="27420" y="36863"/>
                  </a:lnTo>
                  <a:lnTo>
                    <a:pt x="27420" y="36643"/>
                  </a:lnTo>
                  <a:lnTo>
                    <a:pt x="21125" y="36643"/>
                  </a:lnTo>
                  <a:lnTo>
                    <a:pt x="21125" y="24858"/>
                  </a:lnTo>
                  <a:lnTo>
                    <a:pt x="27420" y="24858"/>
                  </a:lnTo>
                  <a:lnTo>
                    <a:pt x="27420" y="24009"/>
                  </a:lnTo>
                  <a:lnTo>
                    <a:pt x="21125" y="24009"/>
                  </a:lnTo>
                  <a:lnTo>
                    <a:pt x="21125" y="11829"/>
                  </a:lnTo>
                  <a:lnTo>
                    <a:pt x="27420" y="11829"/>
                  </a:lnTo>
                  <a:lnTo>
                    <a:pt x="27420" y="11800"/>
                  </a:lnTo>
                  <a:lnTo>
                    <a:pt x="27420" y="11580"/>
                  </a:lnTo>
                  <a:lnTo>
                    <a:pt x="21125" y="11580"/>
                  </a:lnTo>
                  <a:lnTo>
                    <a:pt x="21125" y="776"/>
                  </a:lnTo>
                  <a:lnTo>
                    <a:pt x="20891" y="776"/>
                  </a:lnTo>
                  <a:lnTo>
                    <a:pt x="20891" y="11580"/>
                  </a:lnTo>
                  <a:lnTo>
                    <a:pt x="14245" y="11580"/>
                  </a:lnTo>
                  <a:lnTo>
                    <a:pt x="1424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05" name="Shape 105"/>
        <p:cNvGrpSpPr/>
        <p:nvPr/>
      </p:nvGrpSpPr>
      <p:grpSpPr>
        <a:xfrm>
          <a:off x="0" y="0"/>
          <a:ext cx="0" cy="0"/>
          <a:chOff x="0" y="0"/>
          <a:chExt cx="0" cy="0"/>
        </a:xfrm>
      </p:grpSpPr>
      <p:pic>
        <p:nvPicPr>
          <p:cNvPr id="106" name="Google Shape;106;p9"/>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107" name="Google Shape;107;p9"/>
          <p:cNvSpPr/>
          <p:nvPr/>
        </p:nvSpPr>
        <p:spPr>
          <a:xfrm>
            <a:off x="1410921" y="686958"/>
            <a:ext cx="6310240" cy="3982651"/>
          </a:xfrm>
          <a:custGeom>
            <a:rect b="b" l="l" r="r" t="t"/>
            <a:pathLst>
              <a:path extrusionOk="0" h="17382" w="27540">
                <a:moveTo>
                  <a:pt x="0" y="0"/>
                </a:moveTo>
                <a:lnTo>
                  <a:pt x="0" y="17382"/>
                </a:lnTo>
                <a:lnTo>
                  <a:pt x="27539" y="17382"/>
                </a:lnTo>
                <a:lnTo>
                  <a:pt x="27539" y="0"/>
                </a:lnTo>
                <a:close/>
              </a:path>
            </a:pathLst>
          </a:custGeom>
          <a:solidFill>
            <a:srgbClr val="FFA35A">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9"/>
          <p:cNvSpPr/>
          <p:nvPr/>
        </p:nvSpPr>
        <p:spPr>
          <a:xfrm>
            <a:off x="1344701" y="633800"/>
            <a:ext cx="6488962" cy="222022"/>
          </a:xfrm>
          <a:custGeom>
            <a:rect b="b" l="l" r="r" t="t"/>
            <a:pathLst>
              <a:path extrusionOk="0" h="969" w="28320">
                <a:moveTo>
                  <a:pt x="28320" y="1"/>
                </a:moveTo>
                <a:lnTo>
                  <a:pt x="44" y="232"/>
                </a:lnTo>
                <a:lnTo>
                  <a:pt x="0" y="969"/>
                </a:lnTo>
                <a:lnTo>
                  <a:pt x="28320" y="680"/>
                </a:lnTo>
                <a:lnTo>
                  <a:pt x="2832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9"/>
          <p:cNvSpPr/>
          <p:nvPr/>
        </p:nvSpPr>
        <p:spPr>
          <a:xfrm>
            <a:off x="4324370" y="4654752"/>
            <a:ext cx="182158" cy="169323"/>
          </a:xfrm>
          <a:custGeom>
            <a:rect b="b" l="l" r="r" t="t"/>
            <a:pathLst>
              <a:path extrusionOk="0" h="739" w="795">
                <a:moveTo>
                  <a:pt x="425" y="1"/>
                </a:moveTo>
                <a:cubicBezTo>
                  <a:pt x="395" y="1"/>
                  <a:pt x="376" y="7"/>
                  <a:pt x="376" y="7"/>
                </a:cubicBezTo>
                <a:cubicBezTo>
                  <a:pt x="376" y="7"/>
                  <a:pt x="405" y="7"/>
                  <a:pt x="448" y="22"/>
                </a:cubicBezTo>
                <a:cubicBezTo>
                  <a:pt x="506" y="36"/>
                  <a:pt x="578" y="79"/>
                  <a:pt x="636" y="152"/>
                </a:cubicBezTo>
                <a:cubicBezTo>
                  <a:pt x="679" y="224"/>
                  <a:pt x="737" y="325"/>
                  <a:pt x="723" y="441"/>
                </a:cubicBezTo>
                <a:cubicBezTo>
                  <a:pt x="708" y="542"/>
                  <a:pt x="592" y="643"/>
                  <a:pt x="477" y="672"/>
                </a:cubicBezTo>
                <a:cubicBezTo>
                  <a:pt x="446" y="682"/>
                  <a:pt x="415" y="686"/>
                  <a:pt x="385" y="686"/>
                </a:cubicBezTo>
                <a:cubicBezTo>
                  <a:pt x="284" y="686"/>
                  <a:pt x="189" y="637"/>
                  <a:pt x="145" y="571"/>
                </a:cubicBezTo>
                <a:cubicBezTo>
                  <a:pt x="87" y="469"/>
                  <a:pt x="87" y="368"/>
                  <a:pt x="116" y="282"/>
                </a:cubicBezTo>
                <a:cubicBezTo>
                  <a:pt x="130" y="180"/>
                  <a:pt x="173" y="137"/>
                  <a:pt x="217" y="94"/>
                </a:cubicBezTo>
                <a:cubicBezTo>
                  <a:pt x="275" y="65"/>
                  <a:pt x="289" y="36"/>
                  <a:pt x="289" y="36"/>
                </a:cubicBezTo>
                <a:lnTo>
                  <a:pt x="289" y="36"/>
                </a:lnTo>
                <a:cubicBezTo>
                  <a:pt x="289" y="36"/>
                  <a:pt x="260" y="36"/>
                  <a:pt x="173" y="65"/>
                </a:cubicBezTo>
                <a:cubicBezTo>
                  <a:pt x="130" y="79"/>
                  <a:pt x="72" y="152"/>
                  <a:pt x="29" y="238"/>
                </a:cubicBezTo>
                <a:cubicBezTo>
                  <a:pt x="0" y="325"/>
                  <a:pt x="0" y="455"/>
                  <a:pt x="72" y="585"/>
                </a:cubicBezTo>
                <a:cubicBezTo>
                  <a:pt x="130" y="690"/>
                  <a:pt x="263" y="738"/>
                  <a:pt x="388" y="738"/>
                </a:cubicBezTo>
                <a:cubicBezTo>
                  <a:pt x="419" y="738"/>
                  <a:pt x="449" y="735"/>
                  <a:pt x="477" y="730"/>
                </a:cubicBezTo>
                <a:cubicBezTo>
                  <a:pt x="636" y="715"/>
                  <a:pt x="766" y="585"/>
                  <a:pt x="780" y="441"/>
                </a:cubicBezTo>
                <a:cubicBezTo>
                  <a:pt x="795" y="310"/>
                  <a:pt x="737" y="180"/>
                  <a:pt x="665" y="108"/>
                </a:cubicBezTo>
                <a:cubicBezTo>
                  <a:pt x="592" y="36"/>
                  <a:pt x="520" y="7"/>
                  <a:pt x="477" y="7"/>
                </a:cubicBezTo>
                <a:cubicBezTo>
                  <a:pt x="458" y="2"/>
                  <a:pt x="440" y="1"/>
                  <a:pt x="42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9"/>
          <p:cNvSpPr txBox="1"/>
          <p:nvPr>
            <p:ph type="title"/>
          </p:nvPr>
        </p:nvSpPr>
        <p:spPr>
          <a:xfrm>
            <a:off x="2124450" y="1089825"/>
            <a:ext cx="4895100" cy="1579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4200"/>
              <a:buNone/>
              <a:defRPr sz="48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111" name="Google Shape;111;p9"/>
          <p:cNvSpPr txBox="1"/>
          <p:nvPr>
            <p:ph idx="1" type="subTitle"/>
          </p:nvPr>
        </p:nvSpPr>
        <p:spPr>
          <a:xfrm>
            <a:off x="2368500" y="2835675"/>
            <a:ext cx="4407000" cy="1218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16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12" name="Google Shape;112;p9"/>
          <p:cNvSpPr/>
          <p:nvPr/>
        </p:nvSpPr>
        <p:spPr>
          <a:xfrm>
            <a:off x="-174158" y="-51793"/>
            <a:ext cx="3087471" cy="2401032"/>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28575">
            <a:solidFill>
              <a:schemeClr val="accent3"/>
            </a:solidFill>
            <a:prstDash val="solid"/>
            <a:round/>
            <a:headEnd len="med" w="med" type="none"/>
            <a:tailEnd len="med" w="med" type="none"/>
          </a:ln>
        </p:spPr>
      </p:sp>
      <p:sp>
        <p:nvSpPr>
          <p:cNvPr id="113" name="Google Shape;113;p9"/>
          <p:cNvSpPr/>
          <p:nvPr/>
        </p:nvSpPr>
        <p:spPr>
          <a:xfrm>
            <a:off x="-356698" y="-248374"/>
            <a:ext cx="3087471" cy="2401032"/>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19050">
            <a:solidFill>
              <a:schemeClr val="accent3"/>
            </a:solidFill>
            <a:prstDash val="solid"/>
            <a:round/>
            <a:headEnd len="med" w="med" type="none"/>
            <a:tailEnd len="med" w="med" type="none"/>
          </a:ln>
        </p:spPr>
      </p:sp>
      <p:sp>
        <p:nvSpPr>
          <p:cNvPr id="114" name="Google Shape;114;p9"/>
          <p:cNvSpPr/>
          <p:nvPr/>
        </p:nvSpPr>
        <p:spPr>
          <a:xfrm>
            <a:off x="-560300" y="-451975"/>
            <a:ext cx="3087471" cy="2401032"/>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9525">
            <a:solidFill>
              <a:schemeClr val="accent3"/>
            </a:solidFill>
            <a:prstDash val="solid"/>
            <a:round/>
            <a:headEnd len="med" w="med" type="none"/>
            <a:tailEnd len="med" w="med" type="none"/>
          </a:ln>
        </p:spPr>
      </p:sp>
      <p:sp>
        <p:nvSpPr>
          <p:cNvPr id="115" name="Google Shape;115;p9"/>
          <p:cNvSpPr/>
          <p:nvPr/>
        </p:nvSpPr>
        <p:spPr>
          <a:xfrm flipH="1">
            <a:off x="6332275" y="-51793"/>
            <a:ext cx="3087471" cy="2401032"/>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28575">
            <a:solidFill>
              <a:schemeClr val="accent3"/>
            </a:solidFill>
            <a:prstDash val="solid"/>
            <a:round/>
            <a:headEnd len="med" w="med" type="none"/>
            <a:tailEnd len="med" w="med" type="none"/>
          </a:ln>
        </p:spPr>
      </p:sp>
      <p:sp>
        <p:nvSpPr>
          <p:cNvPr id="116" name="Google Shape;116;p9"/>
          <p:cNvSpPr/>
          <p:nvPr/>
        </p:nvSpPr>
        <p:spPr>
          <a:xfrm flipH="1">
            <a:off x="6514815" y="-248374"/>
            <a:ext cx="3087471" cy="2401032"/>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19050">
            <a:solidFill>
              <a:schemeClr val="accent3"/>
            </a:solidFill>
            <a:prstDash val="solid"/>
            <a:round/>
            <a:headEnd len="med" w="med" type="none"/>
            <a:tailEnd len="med" w="med" type="none"/>
          </a:ln>
        </p:spPr>
      </p:sp>
      <p:sp>
        <p:nvSpPr>
          <p:cNvPr id="117" name="Google Shape;117;p9"/>
          <p:cNvSpPr/>
          <p:nvPr/>
        </p:nvSpPr>
        <p:spPr>
          <a:xfrm flipH="1">
            <a:off x="6718417" y="-451975"/>
            <a:ext cx="3087471" cy="2401032"/>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9525">
            <a:solidFill>
              <a:schemeClr val="accent3"/>
            </a:solidFill>
            <a:prstDash val="solid"/>
            <a:round/>
            <a:headEnd len="med" w="med" type="none"/>
            <a:tailEnd len="med" w="med" type="none"/>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18" name="Shape 118"/>
        <p:cNvGrpSpPr/>
        <p:nvPr/>
      </p:nvGrpSpPr>
      <p:grpSpPr>
        <a:xfrm>
          <a:off x="0" y="0"/>
          <a:ext cx="0" cy="0"/>
          <a:chOff x="0" y="0"/>
          <a:chExt cx="0" cy="0"/>
        </a:xfrm>
      </p:grpSpPr>
      <p:sp>
        <p:nvSpPr>
          <p:cNvPr id="119" name="Google Shape;119;p10"/>
          <p:cNvSpPr/>
          <p:nvPr>
            <p:ph idx="2" type="pic"/>
          </p:nvPr>
        </p:nvSpPr>
        <p:spPr>
          <a:xfrm>
            <a:off x="0" y="0"/>
            <a:ext cx="9144000" cy="5143500"/>
          </a:xfrm>
          <a:prstGeom prst="rect">
            <a:avLst/>
          </a:prstGeom>
          <a:noFill/>
          <a:ln>
            <a:noFill/>
          </a:ln>
        </p:spPr>
      </p:sp>
      <p:sp>
        <p:nvSpPr>
          <p:cNvPr id="120" name="Google Shape;120;p10"/>
          <p:cNvSpPr txBox="1"/>
          <p:nvPr>
            <p:ph type="ctrTitle"/>
          </p:nvPr>
        </p:nvSpPr>
        <p:spPr>
          <a:xfrm>
            <a:off x="639600" y="3704025"/>
            <a:ext cx="3072000" cy="651900"/>
          </a:xfrm>
          <a:prstGeom prst="rect">
            <a:avLst/>
          </a:prstGeom>
          <a:solidFill>
            <a:schemeClr val="lt1"/>
          </a:solidFill>
        </p:spPr>
        <p:txBody>
          <a:bodyPr anchorCtr="0" anchor="t" bIns="91425" lIns="91425" spcFirstLastPara="1" rIns="91425" wrap="square" tIns="91425">
            <a:noAutofit/>
          </a:bodyPr>
          <a:lstStyle>
            <a:lvl1pPr lvl="0" rtl="0">
              <a:lnSpc>
                <a:spcPct val="80000"/>
              </a:lnSpc>
              <a:spcBef>
                <a:spcPts val="0"/>
              </a:spcBef>
              <a:spcAft>
                <a:spcPts val="0"/>
              </a:spcAft>
              <a:buSzPts val="24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7"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Font typeface="Archivo Black"/>
              <a:buNone/>
              <a:defRPr sz="2800">
                <a:solidFill>
                  <a:schemeClr val="dk1"/>
                </a:solidFill>
                <a:latin typeface="Archivo Black"/>
                <a:ea typeface="Archivo Black"/>
                <a:cs typeface="Archivo Black"/>
                <a:sym typeface="Archivo Black"/>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00000"/>
              </a:lnSpc>
              <a:spcBef>
                <a:spcPts val="0"/>
              </a:spcBef>
              <a:spcAft>
                <a:spcPts val="0"/>
              </a:spcAft>
              <a:buClr>
                <a:schemeClr val="dk1"/>
              </a:buClr>
              <a:buSzPts val="1800"/>
              <a:buFont typeface="Karla"/>
              <a:buChar char="●"/>
              <a:defRPr sz="1800">
                <a:solidFill>
                  <a:schemeClr val="dk1"/>
                </a:solidFill>
                <a:latin typeface="Karla"/>
                <a:ea typeface="Karla"/>
                <a:cs typeface="Karla"/>
                <a:sym typeface="Karla"/>
              </a:defRPr>
            </a:lvl1pPr>
            <a:lvl2pPr indent="-317500" lvl="1" marL="914400">
              <a:lnSpc>
                <a:spcPct val="100000"/>
              </a:lnSpc>
              <a:spcBef>
                <a:spcPts val="0"/>
              </a:spcBef>
              <a:spcAft>
                <a:spcPts val="0"/>
              </a:spcAft>
              <a:buClr>
                <a:schemeClr val="dk1"/>
              </a:buClr>
              <a:buSzPts val="1400"/>
              <a:buFont typeface="Karla"/>
              <a:buChar char="○"/>
              <a:defRPr>
                <a:solidFill>
                  <a:schemeClr val="dk1"/>
                </a:solidFill>
                <a:latin typeface="Karla"/>
                <a:ea typeface="Karla"/>
                <a:cs typeface="Karla"/>
                <a:sym typeface="Karla"/>
              </a:defRPr>
            </a:lvl2pPr>
            <a:lvl3pPr indent="-317500" lvl="2" marL="1371600">
              <a:lnSpc>
                <a:spcPct val="100000"/>
              </a:lnSpc>
              <a:spcBef>
                <a:spcPts val="0"/>
              </a:spcBef>
              <a:spcAft>
                <a:spcPts val="0"/>
              </a:spcAft>
              <a:buClr>
                <a:schemeClr val="dk1"/>
              </a:buClr>
              <a:buSzPts val="1400"/>
              <a:buFont typeface="Karla"/>
              <a:buChar char="■"/>
              <a:defRPr>
                <a:solidFill>
                  <a:schemeClr val="dk1"/>
                </a:solidFill>
                <a:latin typeface="Karla"/>
                <a:ea typeface="Karla"/>
                <a:cs typeface="Karla"/>
                <a:sym typeface="Karla"/>
              </a:defRPr>
            </a:lvl3pPr>
            <a:lvl4pPr indent="-317500" lvl="3" marL="1828800">
              <a:lnSpc>
                <a:spcPct val="100000"/>
              </a:lnSpc>
              <a:spcBef>
                <a:spcPts val="0"/>
              </a:spcBef>
              <a:spcAft>
                <a:spcPts val="0"/>
              </a:spcAft>
              <a:buClr>
                <a:schemeClr val="dk1"/>
              </a:buClr>
              <a:buSzPts val="1400"/>
              <a:buFont typeface="Karla"/>
              <a:buChar char="●"/>
              <a:defRPr>
                <a:solidFill>
                  <a:schemeClr val="dk1"/>
                </a:solidFill>
                <a:latin typeface="Karla"/>
                <a:ea typeface="Karla"/>
                <a:cs typeface="Karla"/>
                <a:sym typeface="Karla"/>
              </a:defRPr>
            </a:lvl4pPr>
            <a:lvl5pPr indent="-317500" lvl="4" marL="2286000">
              <a:lnSpc>
                <a:spcPct val="100000"/>
              </a:lnSpc>
              <a:spcBef>
                <a:spcPts val="0"/>
              </a:spcBef>
              <a:spcAft>
                <a:spcPts val="0"/>
              </a:spcAft>
              <a:buClr>
                <a:schemeClr val="dk1"/>
              </a:buClr>
              <a:buSzPts val="1400"/>
              <a:buFont typeface="Karla"/>
              <a:buChar char="○"/>
              <a:defRPr>
                <a:solidFill>
                  <a:schemeClr val="dk1"/>
                </a:solidFill>
                <a:latin typeface="Karla"/>
                <a:ea typeface="Karla"/>
                <a:cs typeface="Karla"/>
                <a:sym typeface="Karla"/>
              </a:defRPr>
            </a:lvl5pPr>
            <a:lvl6pPr indent="-317500" lvl="5" marL="2743200">
              <a:lnSpc>
                <a:spcPct val="100000"/>
              </a:lnSpc>
              <a:spcBef>
                <a:spcPts val="0"/>
              </a:spcBef>
              <a:spcAft>
                <a:spcPts val="0"/>
              </a:spcAft>
              <a:buClr>
                <a:schemeClr val="dk1"/>
              </a:buClr>
              <a:buSzPts val="1400"/>
              <a:buFont typeface="Karla"/>
              <a:buChar char="■"/>
              <a:defRPr>
                <a:solidFill>
                  <a:schemeClr val="dk1"/>
                </a:solidFill>
                <a:latin typeface="Karla"/>
                <a:ea typeface="Karla"/>
                <a:cs typeface="Karla"/>
                <a:sym typeface="Karla"/>
              </a:defRPr>
            </a:lvl6pPr>
            <a:lvl7pPr indent="-317500" lvl="6" marL="3200400">
              <a:lnSpc>
                <a:spcPct val="100000"/>
              </a:lnSpc>
              <a:spcBef>
                <a:spcPts val="0"/>
              </a:spcBef>
              <a:spcAft>
                <a:spcPts val="0"/>
              </a:spcAft>
              <a:buClr>
                <a:schemeClr val="dk1"/>
              </a:buClr>
              <a:buSzPts val="1400"/>
              <a:buFont typeface="Karla"/>
              <a:buChar char="●"/>
              <a:defRPr>
                <a:solidFill>
                  <a:schemeClr val="dk1"/>
                </a:solidFill>
                <a:latin typeface="Karla"/>
                <a:ea typeface="Karla"/>
                <a:cs typeface="Karla"/>
                <a:sym typeface="Karla"/>
              </a:defRPr>
            </a:lvl7pPr>
            <a:lvl8pPr indent="-317500" lvl="7" marL="3657600">
              <a:lnSpc>
                <a:spcPct val="100000"/>
              </a:lnSpc>
              <a:spcBef>
                <a:spcPts val="0"/>
              </a:spcBef>
              <a:spcAft>
                <a:spcPts val="0"/>
              </a:spcAft>
              <a:buClr>
                <a:schemeClr val="dk1"/>
              </a:buClr>
              <a:buSzPts val="1400"/>
              <a:buFont typeface="Karla"/>
              <a:buChar char="○"/>
              <a:defRPr>
                <a:solidFill>
                  <a:schemeClr val="dk1"/>
                </a:solidFill>
                <a:latin typeface="Karla"/>
                <a:ea typeface="Karla"/>
                <a:cs typeface="Karla"/>
                <a:sym typeface="Karla"/>
              </a:defRPr>
            </a:lvl8pPr>
            <a:lvl9pPr indent="-317500" lvl="8" marL="4114800">
              <a:lnSpc>
                <a:spcPct val="100000"/>
              </a:lnSpc>
              <a:spcBef>
                <a:spcPts val="0"/>
              </a:spcBef>
              <a:spcAft>
                <a:spcPts val="0"/>
              </a:spcAft>
              <a:buClr>
                <a:schemeClr val="dk1"/>
              </a:buClr>
              <a:buSzPts val="1400"/>
              <a:buFont typeface="Karla"/>
              <a:buChar char="■"/>
              <a:defRPr>
                <a:solidFill>
                  <a:schemeClr val="dk1"/>
                </a:solidFill>
                <a:latin typeface="Karla"/>
                <a:ea typeface="Karla"/>
                <a:cs typeface="Karla"/>
                <a:sym typeface="Karla"/>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 Id="rId3" Type="http://schemas.openxmlformats.org/officeDocument/2006/relationships/image" Target="../media/image3.png"/><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 Id="rId3"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 Id="rId3"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 Id="rId3"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2.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12.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5.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sp>
        <p:nvSpPr>
          <p:cNvPr id="388" name="Google Shape;388;p28"/>
          <p:cNvSpPr txBox="1"/>
          <p:nvPr>
            <p:ph idx="2" type="subTitle"/>
          </p:nvPr>
        </p:nvSpPr>
        <p:spPr>
          <a:xfrm>
            <a:off x="4933837" y="3716325"/>
            <a:ext cx="3376500" cy="43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Enhancing Productivity Through Seamless Room Management</a:t>
            </a:r>
            <a:endParaRPr/>
          </a:p>
          <a:p>
            <a:pPr indent="0" lvl="0" marL="0" rtl="0" algn="l">
              <a:spcBef>
                <a:spcPts val="0"/>
              </a:spcBef>
              <a:spcAft>
                <a:spcPts val="0"/>
              </a:spcAft>
              <a:buNone/>
            </a:pPr>
            <a:r>
              <a:t/>
            </a:r>
            <a:endParaRPr/>
          </a:p>
        </p:txBody>
      </p:sp>
      <p:sp>
        <p:nvSpPr>
          <p:cNvPr id="389" name="Google Shape;389;p28"/>
          <p:cNvSpPr txBox="1"/>
          <p:nvPr>
            <p:ph idx="1" type="subTitle"/>
          </p:nvPr>
        </p:nvSpPr>
        <p:spPr>
          <a:xfrm>
            <a:off x="4892800" y="706525"/>
            <a:ext cx="4198200" cy="2539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Automated Meeting Room Booking System</a:t>
            </a:r>
            <a:endParaRPr/>
          </a:p>
        </p:txBody>
      </p:sp>
      <p:grpSp>
        <p:nvGrpSpPr>
          <p:cNvPr id="390" name="Google Shape;390;p28"/>
          <p:cNvGrpSpPr/>
          <p:nvPr/>
        </p:nvGrpSpPr>
        <p:grpSpPr>
          <a:xfrm>
            <a:off x="3522263" y="1128388"/>
            <a:ext cx="547356" cy="525522"/>
            <a:chOff x="3522263" y="1128388"/>
            <a:chExt cx="547356" cy="525522"/>
          </a:xfrm>
        </p:grpSpPr>
        <p:sp>
          <p:nvSpPr>
            <p:cNvPr id="391" name="Google Shape;391;p28"/>
            <p:cNvSpPr/>
            <p:nvPr/>
          </p:nvSpPr>
          <p:spPr>
            <a:xfrm>
              <a:off x="3522263" y="1128388"/>
              <a:ext cx="547356" cy="482144"/>
            </a:xfrm>
            <a:custGeom>
              <a:rect b="b" l="l" r="r" t="t"/>
              <a:pathLst>
                <a:path extrusionOk="0" h="5237" w="5945">
                  <a:moveTo>
                    <a:pt x="2969" y="0"/>
                  </a:moveTo>
                  <a:cubicBezTo>
                    <a:pt x="2633" y="0"/>
                    <a:pt x="2291" y="65"/>
                    <a:pt x="1962" y="203"/>
                  </a:cubicBezTo>
                  <a:cubicBezTo>
                    <a:pt x="630" y="759"/>
                    <a:pt x="1" y="2296"/>
                    <a:pt x="557" y="3628"/>
                  </a:cubicBezTo>
                  <a:cubicBezTo>
                    <a:pt x="976" y="4632"/>
                    <a:pt x="1943" y="5236"/>
                    <a:pt x="2970" y="5236"/>
                  </a:cubicBezTo>
                  <a:cubicBezTo>
                    <a:pt x="3306" y="5236"/>
                    <a:pt x="3650" y="5171"/>
                    <a:pt x="3983" y="5034"/>
                  </a:cubicBezTo>
                  <a:cubicBezTo>
                    <a:pt x="5315" y="4477"/>
                    <a:pt x="5944" y="2940"/>
                    <a:pt x="5388" y="1608"/>
                  </a:cubicBezTo>
                  <a:cubicBezTo>
                    <a:pt x="4969" y="605"/>
                    <a:pt x="3994" y="0"/>
                    <a:pt x="296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28"/>
            <p:cNvSpPr/>
            <p:nvPr/>
          </p:nvSpPr>
          <p:spPr>
            <a:xfrm>
              <a:off x="3592330" y="1544628"/>
              <a:ext cx="125491" cy="109281"/>
            </a:xfrm>
            <a:custGeom>
              <a:rect b="b" l="l" r="r" t="t"/>
              <a:pathLst>
                <a:path extrusionOk="0" h="1187" w="1363">
                  <a:moveTo>
                    <a:pt x="396" y="0"/>
                  </a:moveTo>
                  <a:lnTo>
                    <a:pt x="1" y="1186"/>
                  </a:lnTo>
                  <a:lnTo>
                    <a:pt x="1362" y="527"/>
                  </a:lnTo>
                  <a:lnTo>
                    <a:pt x="39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28"/>
            <p:cNvSpPr/>
            <p:nvPr/>
          </p:nvSpPr>
          <p:spPr>
            <a:xfrm>
              <a:off x="3715861" y="1249930"/>
              <a:ext cx="152111" cy="239073"/>
            </a:xfrm>
            <a:custGeom>
              <a:rect b="b" l="l" r="r" t="t"/>
              <a:pathLst>
                <a:path extrusionOk="0" h="1933" w="1230">
                  <a:moveTo>
                    <a:pt x="542" y="483"/>
                  </a:moveTo>
                  <a:lnTo>
                    <a:pt x="542" y="791"/>
                  </a:lnTo>
                  <a:cubicBezTo>
                    <a:pt x="498" y="776"/>
                    <a:pt x="439" y="732"/>
                    <a:pt x="425" y="717"/>
                  </a:cubicBezTo>
                  <a:cubicBezTo>
                    <a:pt x="410" y="703"/>
                    <a:pt x="395" y="659"/>
                    <a:pt x="395" y="630"/>
                  </a:cubicBezTo>
                  <a:cubicBezTo>
                    <a:pt x="395" y="571"/>
                    <a:pt x="410" y="542"/>
                    <a:pt x="425" y="512"/>
                  </a:cubicBezTo>
                  <a:cubicBezTo>
                    <a:pt x="439" y="498"/>
                    <a:pt x="483" y="483"/>
                    <a:pt x="542" y="483"/>
                  </a:cubicBezTo>
                  <a:close/>
                  <a:moveTo>
                    <a:pt x="630" y="1157"/>
                  </a:moveTo>
                  <a:cubicBezTo>
                    <a:pt x="688" y="1171"/>
                    <a:pt x="717" y="1215"/>
                    <a:pt x="761" y="1230"/>
                  </a:cubicBezTo>
                  <a:cubicBezTo>
                    <a:pt x="776" y="1244"/>
                    <a:pt x="791" y="1288"/>
                    <a:pt x="791" y="1318"/>
                  </a:cubicBezTo>
                  <a:cubicBezTo>
                    <a:pt x="791" y="1376"/>
                    <a:pt x="791" y="1391"/>
                    <a:pt x="761" y="1435"/>
                  </a:cubicBezTo>
                  <a:cubicBezTo>
                    <a:pt x="732" y="1464"/>
                    <a:pt x="703" y="1493"/>
                    <a:pt x="630" y="1493"/>
                  </a:cubicBezTo>
                  <a:lnTo>
                    <a:pt x="630" y="1157"/>
                  </a:lnTo>
                  <a:close/>
                  <a:moveTo>
                    <a:pt x="556" y="0"/>
                  </a:moveTo>
                  <a:lnTo>
                    <a:pt x="556" y="190"/>
                  </a:lnTo>
                  <a:cubicBezTo>
                    <a:pt x="469" y="190"/>
                    <a:pt x="366" y="205"/>
                    <a:pt x="278" y="249"/>
                  </a:cubicBezTo>
                  <a:cubicBezTo>
                    <a:pt x="190" y="278"/>
                    <a:pt x="132" y="322"/>
                    <a:pt x="73" y="395"/>
                  </a:cubicBezTo>
                  <a:cubicBezTo>
                    <a:pt x="29" y="468"/>
                    <a:pt x="0" y="542"/>
                    <a:pt x="0" y="630"/>
                  </a:cubicBezTo>
                  <a:cubicBezTo>
                    <a:pt x="0" y="717"/>
                    <a:pt x="44" y="805"/>
                    <a:pt x="73" y="864"/>
                  </a:cubicBezTo>
                  <a:cubicBezTo>
                    <a:pt x="117" y="922"/>
                    <a:pt x="176" y="952"/>
                    <a:pt x="249" y="996"/>
                  </a:cubicBezTo>
                  <a:cubicBezTo>
                    <a:pt x="322" y="1025"/>
                    <a:pt x="395" y="1054"/>
                    <a:pt x="498" y="1083"/>
                  </a:cubicBezTo>
                  <a:cubicBezTo>
                    <a:pt x="512" y="1083"/>
                    <a:pt x="542" y="1098"/>
                    <a:pt x="556" y="1098"/>
                  </a:cubicBezTo>
                  <a:lnTo>
                    <a:pt x="556" y="1449"/>
                  </a:lnTo>
                  <a:cubicBezTo>
                    <a:pt x="498" y="1435"/>
                    <a:pt x="469" y="1420"/>
                    <a:pt x="439" y="1376"/>
                  </a:cubicBezTo>
                  <a:cubicBezTo>
                    <a:pt x="410" y="1361"/>
                    <a:pt x="395" y="1318"/>
                    <a:pt x="395" y="1274"/>
                  </a:cubicBezTo>
                  <a:lnTo>
                    <a:pt x="0" y="1274"/>
                  </a:lnTo>
                  <a:cubicBezTo>
                    <a:pt x="29" y="1420"/>
                    <a:pt x="73" y="1523"/>
                    <a:pt x="176" y="1596"/>
                  </a:cubicBezTo>
                  <a:cubicBezTo>
                    <a:pt x="278" y="1684"/>
                    <a:pt x="395" y="1727"/>
                    <a:pt x="556" y="1742"/>
                  </a:cubicBezTo>
                  <a:lnTo>
                    <a:pt x="556" y="1932"/>
                  </a:lnTo>
                  <a:lnTo>
                    <a:pt x="644" y="1932"/>
                  </a:lnTo>
                  <a:lnTo>
                    <a:pt x="644" y="1757"/>
                  </a:lnTo>
                  <a:cubicBezTo>
                    <a:pt x="776" y="1757"/>
                    <a:pt x="864" y="1742"/>
                    <a:pt x="952" y="1713"/>
                  </a:cubicBezTo>
                  <a:cubicBezTo>
                    <a:pt x="1025" y="1669"/>
                    <a:pt x="1098" y="1610"/>
                    <a:pt x="1142" y="1537"/>
                  </a:cubicBezTo>
                  <a:cubicBezTo>
                    <a:pt x="1171" y="1464"/>
                    <a:pt x="1201" y="1391"/>
                    <a:pt x="1230" y="1274"/>
                  </a:cubicBezTo>
                  <a:cubicBezTo>
                    <a:pt x="1230" y="1171"/>
                    <a:pt x="1215" y="1083"/>
                    <a:pt x="1157" y="1025"/>
                  </a:cubicBezTo>
                  <a:cubicBezTo>
                    <a:pt x="1127" y="981"/>
                    <a:pt x="1069" y="937"/>
                    <a:pt x="996" y="908"/>
                  </a:cubicBezTo>
                  <a:cubicBezTo>
                    <a:pt x="922" y="878"/>
                    <a:pt x="849" y="849"/>
                    <a:pt x="732" y="805"/>
                  </a:cubicBezTo>
                  <a:lnTo>
                    <a:pt x="659" y="791"/>
                  </a:lnTo>
                  <a:lnTo>
                    <a:pt x="659" y="468"/>
                  </a:lnTo>
                  <a:cubicBezTo>
                    <a:pt x="703" y="483"/>
                    <a:pt x="732" y="498"/>
                    <a:pt x="761" y="512"/>
                  </a:cubicBezTo>
                  <a:cubicBezTo>
                    <a:pt x="776" y="556"/>
                    <a:pt x="791" y="586"/>
                    <a:pt x="791" y="630"/>
                  </a:cubicBezTo>
                  <a:lnTo>
                    <a:pt x="1201" y="630"/>
                  </a:lnTo>
                  <a:cubicBezTo>
                    <a:pt x="1171" y="498"/>
                    <a:pt x="1127" y="395"/>
                    <a:pt x="1025" y="322"/>
                  </a:cubicBezTo>
                  <a:cubicBezTo>
                    <a:pt x="922" y="249"/>
                    <a:pt x="805" y="205"/>
                    <a:pt x="644" y="190"/>
                  </a:cubicBezTo>
                  <a:lnTo>
                    <a:pt x="64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4" name="Google Shape;394;p28"/>
          <p:cNvGrpSpPr/>
          <p:nvPr/>
        </p:nvGrpSpPr>
        <p:grpSpPr>
          <a:xfrm>
            <a:off x="2359082" y="1722954"/>
            <a:ext cx="1832819" cy="2793435"/>
            <a:chOff x="2359082" y="1722954"/>
            <a:chExt cx="1832819" cy="2793435"/>
          </a:xfrm>
        </p:grpSpPr>
        <p:sp>
          <p:nvSpPr>
            <p:cNvPr id="395" name="Google Shape;395;p28"/>
            <p:cNvSpPr/>
            <p:nvPr/>
          </p:nvSpPr>
          <p:spPr>
            <a:xfrm>
              <a:off x="2769816" y="4414126"/>
              <a:ext cx="330206" cy="102262"/>
            </a:xfrm>
            <a:custGeom>
              <a:rect b="b" l="l" r="r" t="t"/>
              <a:pathLst>
                <a:path extrusionOk="0" h="1655" w="5344">
                  <a:moveTo>
                    <a:pt x="293" y="1"/>
                  </a:moveTo>
                  <a:lnTo>
                    <a:pt x="0" y="1655"/>
                  </a:lnTo>
                  <a:lnTo>
                    <a:pt x="4641" y="1655"/>
                  </a:lnTo>
                  <a:cubicBezTo>
                    <a:pt x="5344" y="1655"/>
                    <a:pt x="4099" y="1025"/>
                    <a:pt x="4099" y="1025"/>
                  </a:cubicBezTo>
                  <a:lnTo>
                    <a:pt x="430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28"/>
            <p:cNvSpPr/>
            <p:nvPr/>
          </p:nvSpPr>
          <p:spPr>
            <a:xfrm>
              <a:off x="3119871" y="4414126"/>
              <a:ext cx="330268" cy="102262"/>
            </a:xfrm>
            <a:custGeom>
              <a:rect b="b" l="l" r="r" t="t"/>
              <a:pathLst>
                <a:path extrusionOk="0" h="1655" w="5345">
                  <a:moveTo>
                    <a:pt x="293" y="1"/>
                  </a:moveTo>
                  <a:lnTo>
                    <a:pt x="1" y="1655"/>
                  </a:lnTo>
                  <a:lnTo>
                    <a:pt x="4656" y="1655"/>
                  </a:lnTo>
                  <a:cubicBezTo>
                    <a:pt x="5344" y="1655"/>
                    <a:pt x="4100" y="1025"/>
                    <a:pt x="4100" y="1025"/>
                  </a:cubicBezTo>
                  <a:lnTo>
                    <a:pt x="431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28"/>
            <p:cNvSpPr/>
            <p:nvPr/>
          </p:nvSpPr>
          <p:spPr>
            <a:xfrm>
              <a:off x="2739971" y="2734306"/>
              <a:ext cx="818656" cy="1731418"/>
            </a:xfrm>
            <a:custGeom>
              <a:rect b="b" l="l" r="r" t="t"/>
              <a:pathLst>
                <a:path extrusionOk="0" h="28021" w="13249">
                  <a:moveTo>
                    <a:pt x="13249" y="0"/>
                  </a:moveTo>
                  <a:lnTo>
                    <a:pt x="4875" y="937"/>
                  </a:lnTo>
                  <a:lnTo>
                    <a:pt x="0" y="28020"/>
                  </a:lnTo>
                  <a:lnTo>
                    <a:pt x="4992" y="28020"/>
                  </a:lnTo>
                  <a:lnTo>
                    <a:pt x="9164" y="3894"/>
                  </a:lnTo>
                  <a:lnTo>
                    <a:pt x="5768" y="28020"/>
                  </a:lnTo>
                  <a:lnTo>
                    <a:pt x="10438" y="28020"/>
                  </a:lnTo>
                  <a:lnTo>
                    <a:pt x="1324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28"/>
            <p:cNvSpPr/>
            <p:nvPr/>
          </p:nvSpPr>
          <p:spPr>
            <a:xfrm>
              <a:off x="2887407" y="2822051"/>
              <a:ext cx="290413" cy="1622853"/>
            </a:xfrm>
            <a:custGeom>
              <a:rect b="b" l="l" r="r" t="t"/>
              <a:pathLst>
                <a:path extrusionOk="0" h="26264" w="4700">
                  <a:moveTo>
                    <a:pt x="4685" y="0"/>
                  </a:moveTo>
                  <a:cubicBezTo>
                    <a:pt x="4641" y="0"/>
                    <a:pt x="3587" y="5885"/>
                    <a:pt x="2299" y="13132"/>
                  </a:cubicBezTo>
                  <a:cubicBezTo>
                    <a:pt x="1025" y="20378"/>
                    <a:pt x="0" y="26263"/>
                    <a:pt x="15" y="26263"/>
                  </a:cubicBezTo>
                  <a:cubicBezTo>
                    <a:pt x="15" y="26263"/>
                    <a:pt x="15" y="26263"/>
                    <a:pt x="15" y="26263"/>
                  </a:cubicBezTo>
                  <a:cubicBezTo>
                    <a:pt x="32" y="26263"/>
                    <a:pt x="1100" y="20398"/>
                    <a:pt x="2387" y="13146"/>
                  </a:cubicBezTo>
                  <a:cubicBezTo>
                    <a:pt x="3675" y="5900"/>
                    <a:pt x="4700" y="0"/>
                    <a:pt x="4685" y="0"/>
                  </a:cubicBezTo>
                  <a:close/>
                </a:path>
              </a:pathLst>
            </a:custGeom>
            <a:solidFill>
              <a:srgbClr val="151F29">
                <a:alpha val="38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28"/>
            <p:cNvSpPr/>
            <p:nvPr/>
          </p:nvSpPr>
          <p:spPr>
            <a:xfrm>
              <a:off x="3276391" y="2853689"/>
              <a:ext cx="113137" cy="1612904"/>
            </a:xfrm>
            <a:custGeom>
              <a:rect b="b" l="l" r="r" t="t"/>
              <a:pathLst>
                <a:path extrusionOk="0" h="26103" w="1831">
                  <a:moveTo>
                    <a:pt x="1830" y="0"/>
                  </a:moveTo>
                  <a:cubicBezTo>
                    <a:pt x="1830" y="0"/>
                    <a:pt x="1801" y="44"/>
                    <a:pt x="1801" y="74"/>
                  </a:cubicBezTo>
                  <a:cubicBezTo>
                    <a:pt x="1801" y="132"/>
                    <a:pt x="1801" y="191"/>
                    <a:pt x="1786" y="279"/>
                  </a:cubicBezTo>
                  <a:cubicBezTo>
                    <a:pt x="1772" y="440"/>
                    <a:pt x="1757" y="703"/>
                    <a:pt x="1713" y="1025"/>
                  </a:cubicBezTo>
                  <a:cubicBezTo>
                    <a:pt x="1640" y="1684"/>
                    <a:pt x="1552" y="2636"/>
                    <a:pt x="1435" y="3821"/>
                  </a:cubicBezTo>
                  <a:cubicBezTo>
                    <a:pt x="1215" y="6193"/>
                    <a:pt x="952" y="9472"/>
                    <a:pt x="688" y="13074"/>
                  </a:cubicBezTo>
                  <a:cubicBezTo>
                    <a:pt x="439" y="16675"/>
                    <a:pt x="249" y="19954"/>
                    <a:pt x="147" y="22311"/>
                  </a:cubicBezTo>
                  <a:cubicBezTo>
                    <a:pt x="73" y="23482"/>
                    <a:pt x="30" y="24448"/>
                    <a:pt x="15" y="25107"/>
                  </a:cubicBezTo>
                  <a:cubicBezTo>
                    <a:pt x="15" y="25444"/>
                    <a:pt x="0" y="25693"/>
                    <a:pt x="0" y="25883"/>
                  </a:cubicBezTo>
                  <a:lnTo>
                    <a:pt x="0" y="26088"/>
                  </a:lnTo>
                  <a:lnTo>
                    <a:pt x="0" y="26103"/>
                  </a:lnTo>
                  <a:cubicBezTo>
                    <a:pt x="0" y="26044"/>
                    <a:pt x="15" y="25986"/>
                    <a:pt x="15" y="25898"/>
                  </a:cubicBezTo>
                  <a:cubicBezTo>
                    <a:pt x="15" y="25707"/>
                    <a:pt x="30" y="25459"/>
                    <a:pt x="44" y="25122"/>
                  </a:cubicBezTo>
                  <a:cubicBezTo>
                    <a:pt x="88" y="24463"/>
                    <a:pt x="147" y="23497"/>
                    <a:pt x="191" y="22326"/>
                  </a:cubicBezTo>
                  <a:cubicBezTo>
                    <a:pt x="322" y="19969"/>
                    <a:pt x="513" y="16689"/>
                    <a:pt x="762" y="13088"/>
                  </a:cubicBezTo>
                  <a:cubicBezTo>
                    <a:pt x="1025" y="9487"/>
                    <a:pt x="1289" y="6208"/>
                    <a:pt x="1494" y="3851"/>
                  </a:cubicBezTo>
                  <a:cubicBezTo>
                    <a:pt x="1581" y="2679"/>
                    <a:pt x="1684" y="1699"/>
                    <a:pt x="1728" y="1040"/>
                  </a:cubicBezTo>
                  <a:cubicBezTo>
                    <a:pt x="1772" y="718"/>
                    <a:pt x="1786" y="454"/>
                    <a:pt x="1801" y="279"/>
                  </a:cubicBezTo>
                  <a:cubicBezTo>
                    <a:pt x="1830" y="191"/>
                    <a:pt x="1830" y="132"/>
                    <a:pt x="1830" y="74"/>
                  </a:cubicBezTo>
                  <a:lnTo>
                    <a:pt x="1830" y="0"/>
                  </a:lnTo>
                  <a:close/>
                </a:path>
              </a:pathLst>
            </a:custGeom>
            <a:solidFill>
              <a:srgbClr val="151F29">
                <a:alpha val="38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28"/>
            <p:cNvSpPr/>
            <p:nvPr/>
          </p:nvSpPr>
          <p:spPr>
            <a:xfrm>
              <a:off x="4013637" y="2410391"/>
              <a:ext cx="178264" cy="221579"/>
            </a:xfrm>
            <a:custGeom>
              <a:rect b="b" l="l" r="r" t="t"/>
              <a:pathLst>
                <a:path extrusionOk="0" h="3586" w="2885">
                  <a:moveTo>
                    <a:pt x="1021" y="1"/>
                  </a:moveTo>
                  <a:cubicBezTo>
                    <a:pt x="861" y="1"/>
                    <a:pt x="0" y="1421"/>
                    <a:pt x="0" y="1421"/>
                  </a:cubicBezTo>
                  <a:cubicBezTo>
                    <a:pt x="0" y="1421"/>
                    <a:pt x="619" y="3586"/>
                    <a:pt x="1018" y="3586"/>
                  </a:cubicBezTo>
                  <a:cubicBezTo>
                    <a:pt x="1036" y="3586"/>
                    <a:pt x="1053" y="3582"/>
                    <a:pt x="1069" y="3573"/>
                  </a:cubicBezTo>
                  <a:cubicBezTo>
                    <a:pt x="1069" y="3573"/>
                    <a:pt x="2606" y="2563"/>
                    <a:pt x="2679" y="2373"/>
                  </a:cubicBezTo>
                  <a:cubicBezTo>
                    <a:pt x="2702" y="2310"/>
                    <a:pt x="2641" y="2289"/>
                    <a:pt x="2546" y="2289"/>
                  </a:cubicBezTo>
                  <a:cubicBezTo>
                    <a:pt x="2330" y="2289"/>
                    <a:pt x="1933" y="2402"/>
                    <a:pt x="1933" y="2402"/>
                  </a:cubicBezTo>
                  <a:cubicBezTo>
                    <a:pt x="1933" y="2402"/>
                    <a:pt x="2738" y="2080"/>
                    <a:pt x="2811" y="1875"/>
                  </a:cubicBezTo>
                  <a:cubicBezTo>
                    <a:pt x="2832" y="1818"/>
                    <a:pt x="2754" y="1797"/>
                    <a:pt x="2630" y="1797"/>
                  </a:cubicBezTo>
                  <a:cubicBezTo>
                    <a:pt x="2313" y="1797"/>
                    <a:pt x="1699" y="1933"/>
                    <a:pt x="1699" y="1933"/>
                  </a:cubicBezTo>
                  <a:cubicBezTo>
                    <a:pt x="1699" y="1933"/>
                    <a:pt x="2884" y="1611"/>
                    <a:pt x="2811" y="1363"/>
                  </a:cubicBezTo>
                  <a:cubicBezTo>
                    <a:pt x="2788" y="1278"/>
                    <a:pt x="2636" y="1249"/>
                    <a:pt x="2440" y="1249"/>
                  </a:cubicBezTo>
                  <a:cubicBezTo>
                    <a:pt x="2027" y="1249"/>
                    <a:pt x="1420" y="1377"/>
                    <a:pt x="1420" y="1377"/>
                  </a:cubicBezTo>
                  <a:cubicBezTo>
                    <a:pt x="1420" y="1377"/>
                    <a:pt x="2753" y="997"/>
                    <a:pt x="2738" y="704"/>
                  </a:cubicBezTo>
                  <a:cubicBezTo>
                    <a:pt x="2735" y="640"/>
                    <a:pt x="2649" y="615"/>
                    <a:pt x="2516" y="615"/>
                  </a:cubicBezTo>
                  <a:cubicBezTo>
                    <a:pt x="2037" y="615"/>
                    <a:pt x="952" y="938"/>
                    <a:pt x="952" y="938"/>
                  </a:cubicBezTo>
                  <a:cubicBezTo>
                    <a:pt x="1259" y="499"/>
                    <a:pt x="1142" y="45"/>
                    <a:pt x="1025" y="1"/>
                  </a:cubicBezTo>
                  <a:cubicBezTo>
                    <a:pt x="1024" y="1"/>
                    <a:pt x="1022" y="1"/>
                    <a:pt x="1021" y="1"/>
                  </a:cubicBezTo>
                  <a:close/>
                </a:path>
              </a:pathLst>
            </a:custGeom>
            <a:solidFill>
              <a:srgbClr val="E480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28"/>
            <p:cNvSpPr/>
            <p:nvPr/>
          </p:nvSpPr>
          <p:spPr>
            <a:xfrm>
              <a:off x="3404857" y="2131832"/>
              <a:ext cx="695632" cy="695446"/>
            </a:xfrm>
            <a:custGeom>
              <a:rect b="b" l="l" r="r" t="t"/>
              <a:pathLst>
                <a:path extrusionOk="0" h="11255" w="11258">
                  <a:moveTo>
                    <a:pt x="1903" y="0"/>
                  </a:moveTo>
                  <a:lnTo>
                    <a:pt x="264" y="1244"/>
                  </a:lnTo>
                  <a:cubicBezTo>
                    <a:pt x="264" y="1244"/>
                    <a:pt x="0" y="5051"/>
                    <a:pt x="1362" y="8828"/>
                  </a:cubicBezTo>
                  <a:cubicBezTo>
                    <a:pt x="2035" y="10724"/>
                    <a:pt x="3206" y="11254"/>
                    <a:pt x="4319" y="11254"/>
                  </a:cubicBezTo>
                  <a:cubicBezTo>
                    <a:pt x="5431" y="11254"/>
                    <a:pt x="6485" y="10724"/>
                    <a:pt x="6925" y="10497"/>
                  </a:cubicBezTo>
                  <a:cubicBezTo>
                    <a:pt x="7803" y="10043"/>
                    <a:pt x="11258" y="8140"/>
                    <a:pt x="11258" y="8140"/>
                  </a:cubicBezTo>
                  <a:lnTo>
                    <a:pt x="9779" y="5783"/>
                  </a:lnTo>
                  <a:cubicBezTo>
                    <a:pt x="9779" y="5783"/>
                    <a:pt x="7642" y="6925"/>
                    <a:pt x="5197" y="7847"/>
                  </a:cubicBezTo>
                  <a:cubicBezTo>
                    <a:pt x="5169" y="7857"/>
                    <a:pt x="5140" y="7863"/>
                    <a:pt x="5111" y="7863"/>
                  </a:cubicBezTo>
                  <a:cubicBezTo>
                    <a:pt x="3963" y="7863"/>
                    <a:pt x="1903" y="0"/>
                    <a:pt x="190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28"/>
            <p:cNvSpPr/>
            <p:nvPr/>
          </p:nvSpPr>
          <p:spPr>
            <a:xfrm>
              <a:off x="3009509" y="2072265"/>
              <a:ext cx="575388" cy="770089"/>
            </a:xfrm>
            <a:custGeom>
              <a:rect b="b" l="l" r="r" t="t"/>
              <a:pathLst>
                <a:path extrusionOk="0" h="12463" w="9312">
                  <a:moveTo>
                    <a:pt x="4580" y="1"/>
                  </a:moveTo>
                  <a:cubicBezTo>
                    <a:pt x="3653" y="1"/>
                    <a:pt x="2762" y="110"/>
                    <a:pt x="2197" y="335"/>
                  </a:cubicBezTo>
                  <a:cubicBezTo>
                    <a:pt x="2197" y="335"/>
                    <a:pt x="191" y="1169"/>
                    <a:pt x="1" y="3014"/>
                  </a:cubicBezTo>
                  <a:lnTo>
                    <a:pt x="1" y="7581"/>
                  </a:lnTo>
                  <a:lnTo>
                    <a:pt x="15" y="10802"/>
                  </a:lnTo>
                  <a:cubicBezTo>
                    <a:pt x="15" y="11329"/>
                    <a:pt x="454" y="11768"/>
                    <a:pt x="981" y="11797"/>
                  </a:cubicBezTo>
                  <a:cubicBezTo>
                    <a:pt x="2430" y="11826"/>
                    <a:pt x="4981" y="12462"/>
                    <a:pt x="6961" y="12462"/>
                  </a:cubicBezTo>
                  <a:cubicBezTo>
                    <a:pt x="7963" y="12462"/>
                    <a:pt x="8819" y="12299"/>
                    <a:pt x="9311" y="11812"/>
                  </a:cubicBezTo>
                  <a:lnTo>
                    <a:pt x="8418" y="6249"/>
                  </a:lnTo>
                  <a:lnTo>
                    <a:pt x="7701" y="525"/>
                  </a:lnTo>
                  <a:cubicBezTo>
                    <a:pt x="7011" y="180"/>
                    <a:pt x="5766" y="1"/>
                    <a:pt x="45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28"/>
            <p:cNvSpPr/>
            <p:nvPr/>
          </p:nvSpPr>
          <p:spPr>
            <a:xfrm>
              <a:off x="3209408" y="1731975"/>
              <a:ext cx="311236" cy="393355"/>
            </a:xfrm>
            <a:custGeom>
              <a:rect b="b" l="l" r="r" t="t"/>
              <a:pathLst>
                <a:path extrusionOk="0" h="6366" w="5037">
                  <a:moveTo>
                    <a:pt x="2662" y="0"/>
                  </a:moveTo>
                  <a:cubicBezTo>
                    <a:pt x="1390" y="0"/>
                    <a:pt x="1333" y="586"/>
                    <a:pt x="1333" y="586"/>
                  </a:cubicBezTo>
                  <a:lnTo>
                    <a:pt x="1333" y="1596"/>
                  </a:lnTo>
                  <a:cubicBezTo>
                    <a:pt x="1333" y="1596"/>
                    <a:pt x="997" y="1358"/>
                    <a:pt x="679" y="1358"/>
                  </a:cubicBezTo>
                  <a:cubicBezTo>
                    <a:pt x="446" y="1358"/>
                    <a:pt x="222" y="1486"/>
                    <a:pt x="147" y="1933"/>
                  </a:cubicBezTo>
                  <a:cubicBezTo>
                    <a:pt x="1" y="2738"/>
                    <a:pt x="777" y="2899"/>
                    <a:pt x="777" y="2899"/>
                  </a:cubicBezTo>
                  <a:lnTo>
                    <a:pt x="601" y="5256"/>
                  </a:lnTo>
                  <a:cubicBezTo>
                    <a:pt x="587" y="5563"/>
                    <a:pt x="674" y="5886"/>
                    <a:pt x="894" y="6105"/>
                  </a:cubicBezTo>
                  <a:cubicBezTo>
                    <a:pt x="1097" y="6296"/>
                    <a:pt x="1327" y="6366"/>
                    <a:pt x="1555" y="6366"/>
                  </a:cubicBezTo>
                  <a:cubicBezTo>
                    <a:pt x="1905" y="6366"/>
                    <a:pt x="2251" y="6203"/>
                    <a:pt x="2490" y="6061"/>
                  </a:cubicBezTo>
                  <a:cubicBezTo>
                    <a:pt x="2665" y="5929"/>
                    <a:pt x="2782" y="5754"/>
                    <a:pt x="2782" y="5534"/>
                  </a:cubicBezTo>
                  <a:lnTo>
                    <a:pt x="2782" y="4905"/>
                  </a:lnTo>
                  <a:lnTo>
                    <a:pt x="3632" y="4905"/>
                  </a:lnTo>
                  <a:cubicBezTo>
                    <a:pt x="5037" y="4831"/>
                    <a:pt x="4788" y="396"/>
                    <a:pt x="4788" y="396"/>
                  </a:cubicBezTo>
                  <a:cubicBezTo>
                    <a:pt x="4788" y="57"/>
                    <a:pt x="4135" y="44"/>
                    <a:pt x="4039" y="44"/>
                  </a:cubicBezTo>
                  <a:cubicBezTo>
                    <a:pt x="4031" y="44"/>
                    <a:pt x="4027" y="44"/>
                    <a:pt x="4027" y="44"/>
                  </a:cubicBezTo>
                  <a:lnTo>
                    <a:pt x="2709" y="0"/>
                  </a:lnTo>
                  <a:cubicBezTo>
                    <a:pt x="2693" y="0"/>
                    <a:pt x="2678" y="0"/>
                    <a:pt x="2662" y="0"/>
                  </a:cubicBezTo>
                  <a:close/>
                </a:path>
              </a:pathLst>
            </a:custGeom>
            <a:solidFill>
              <a:srgbClr val="FFB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28"/>
            <p:cNvSpPr/>
            <p:nvPr/>
          </p:nvSpPr>
          <p:spPr>
            <a:xfrm>
              <a:off x="3440141" y="1860441"/>
              <a:ext cx="15386" cy="80574"/>
            </a:xfrm>
            <a:custGeom>
              <a:rect b="b" l="l" r="r" t="t"/>
              <a:pathLst>
                <a:path extrusionOk="0" h="1304" w="249">
                  <a:moveTo>
                    <a:pt x="205" y="0"/>
                  </a:moveTo>
                  <a:cubicBezTo>
                    <a:pt x="176" y="0"/>
                    <a:pt x="161" y="322"/>
                    <a:pt x="161" y="718"/>
                  </a:cubicBezTo>
                  <a:cubicBezTo>
                    <a:pt x="161" y="908"/>
                    <a:pt x="205" y="1113"/>
                    <a:pt x="146" y="1201"/>
                  </a:cubicBezTo>
                  <a:cubicBezTo>
                    <a:pt x="117" y="1230"/>
                    <a:pt x="88" y="1274"/>
                    <a:pt x="44" y="1274"/>
                  </a:cubicBezTo>
                  <a:cubicBezTo>
                    <a:pt x="15" y="1289"/>
                    <a:pt x="0" y="1289"/>
                    <a:pt x="0" y="1289"/>
                  </a:cubicBezTo>
                  <a:cubicBezTo>
                    <a:pt x="0" y="1289"/>
                    <a:pt x="15" y="1303"/>
                    <a:pt x="44" y="1303"/>
                  </a:cubicBezTo>
                  <a:cubicBezTo>
                    <a:pt x="88" y="1303"/>
                    <a:pt x="146" y="1274"/>
                    <a:pt x="205" y="1215"/>
                  </a:cubicBezTo>
                  <a:cubicBezTo>
                    <a:pt x="234" y="1171"/>
                    <a:pt x="249" y="1069"/>
                    <a:pt x="249" y="981"/>
                  </a:cubicBezTo>
                  <a:lnTo>
                    <a:pt x="249" y="703"/>
                  </a:lnTo>
                  <a:cubicBezTo>
                    <a:pt x="249" y="322"/>
                    <a:pt x="220" y="0"/>
                    <a:pt x="20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28"/>
            <p:cNvSpPr/>
            <p:nvPr/>
          </p:nvSpPr>
          <p:spPr>
            <a:xfrm>
              <a:off x="3391263" y="1862233"/>
              <a:ext cx="5499" cy="20885"/>
            </a:xfrm>
            <a:custGeom>
              <a:rect b="b" l="l" r="r" t="t"/>
              <a:pathLst>
                <a:path extrusionOk="0" h="338" w="89">
                  <a:moveTo>
                    <a:pt x="44" y="1"/>
                  </a:moveTo>
                  <a:cubicBezTo>
                    <a:pt x="15" y="1"/>
                    <a:pt x="0" y="74"/>
                    <a:pt x="0" y="162"/>
                  </a:cubicBezTo>
                  <a:cubicBezTo>
                    <a:pt x="0" y="264"/>
                    <a:pt x="44" y="337"/>
                    <a:pt x="59" y="337"/>
                  </a:cubicBezTo>
                  <a:cubicBezTo>
                    <a:pt x="74" y="337"/>
                    <a:pt x="88" y="264"/>
                    <a:pt x="88" y="162"/>
                  </a:cubicBezTo>
                  <a:cubicBezTo>
                    <a:pt x="88" y="74"/>
                    <a:pt x="59" y="1"/>
                    <a:pt x="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28"/>
            <p:cNvSpPr/>
            <p:nvPr/>
          </p:nvSpPr>
          <p:spPr>
            <a:xfrm>
              <a:off x="3480800" y="1861306"/>
              <a:ext cx="5499" cy="19958"/>
            </a:xfrm>
            <a:custGeom>
              <a:rect b="b" l="l" r="r" t="t"/>
              <a:pathLst>
                <a:path extrusionOk="0" h="323" w="89">
                  <a:moveTo>
                    <a:pt x="30" y="1"/>
                  </a:moveTo>
                  <a:cubicBezTo>
                    <a:pt x="15" y="1"/>
                    <a:pt x="1" y="74"/>
                    <a:pt x="1" y="162"/>
                  </a:cubicBezTo>
                  <a:cubicBezTo>
                    <a:pt x="1" y="250"/>
                    <a:pt x="30" y="323"/>
                    <a:pt x="59" y="323"/>
                  </a:cubicBezTo>
                  <a:cubicBezTo>
                    <a:pt x="74" y="323"/>
                    <a:pt x="89" y="250"/>
                    <a:pt x="89" y="162"/>
                  </a:cubicBezTo>
                  <a:cubicBezTo>
                    <a:pt x="89" y="74"/>
                    <a:pt x="59" y="1"/>
                    <a:pt x="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28"/>
            <p:cNvSpPr/>
            <p:nvPr/>
          </p:nvSpPr>
          <p:spPr>
            <a:xfrm>
              <a:off x="3333364" y="2005158"/>
              <a:ext cx="48938" cy="85085"/>
            </a:xfrm>
            <a:custGeom>
              <a:rect b="b" l="l" r="r" t="t"/>
              <a:pathLst>
                <a:path extrusionOk="0" h="1377" w="792">
                  <a:moveTo>
                    <a:pt x="30" y="1"/>
                  </a:moveTo>
                  <a:lnTo>
                    <a:pt x="30" y="1"/>
                  </a:lnTo>
                  <a:cubicBezTo>
                    <a:pt x="1" y="235"/>
                    <a:pt x="1" y="484"/>
                    <a:pt x="74" y="718"/>
                  </a:cubicBezTo>
                  <a:cubicBezTo>
                    <a:pt x="147" y="967"/>
                    <a:pt x="293" y="1186"/>
                    <a:pt x="513" y="1289"/>
                  </a:cubicBezTo>
                  <a:cubicBezTo>
                    <a:pt x="586" y="1333"/>
                    <a:pt x="718" y="1377"/>
                    <a:pt x="718" y="1377"/>
                  </a:cubicBezTo>
                  <a:cubicBezTo>
                    <a:pt x="718" y="1362"/>
                    <a:pt x="762" y="1216"/>
                    <a:pt x="762" y="1201"/>
                  </a:cubicBezTo>
                  <a:cubicBezTo>
                    <a:pt x="791" y="952"/>
                    <a:pt x="791" y="762"/>
                    <a:pt x="762" y="469"/>
                  </a:cubicBezTo>
                  <a:cubicBezTo>
                    <a:pt x="469" y="396"/>
                    <a:pt x="206" y="220"/>
                    <a:pt x="30" y="1"/>
                  </a:cubicBezTo>
                  <a:close/>
                </a:path>
              </a:pathLst>
            </a:custGeom>
            <a:solidFill>
              <a:srgbClr val="BA6136">
                <a:alpha val="253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28"/>
            <p:cNvSpPr/>
            <p:nvPr/>
          </p:nvSpPr>
          <p:spPr>
            <a:xfrm>
              <a:off x="3243826" y="1839617"/>
              <a:ext cx="40781" cy="54313"/>
            </a:xfrm>
            <a:custGeom>
              <a:rect b="b" l="l" r="r" t="t"/>
              <a:pathLst>
                <a:path extrusionOk="0" h="879" w="660">
                  <a:moveTo>
                    <a:pt x="88" y="1"/>
                  </a:moveTo>
                  <a:cubicBezTo>
                    <a:pt x="88" y="15"/>
                    <a:pt x="132" y="44"/>
                    <a:pt x="234" y="88"/>
                  </a:cubicBezTo>
                  <a:cubicBezTo>
                    <a:pt x="292" y="127"/>
                    <a:pt x="355" y="177"/>
                    <a:pt x="413" y="257"/>
                  </a:cubicBezTo>
                  <a:lnTo>
                    <a:pt x="413" y="257"/>
                  </a:lnTo>
                  <a:cubicBezTo>
                    <a:pt x="395" y="249"/>
                    <a:pt x="375" y="241"/>
                    <a:pt x="352" y="235"/>
                  </a:cubicBezTo>
                  <a:cubicBezTo>
                    <a:pt x="333" y="231"/>
                    <a:pt x="315" y="229"/>
                    <a:pt x="297" y="229"/>
                  </a:cubicBezTo>
                  <a:cubicBezTo>
                    <a:pt x="243" y="229"/>
                    <a:pt x="191" y="246"/>
                    <a:pt x="147" y="279"/>
                  </a:cubicBezTo>
                  <a:cubicBezTo>
                    <a:pt x="103" y="308"/>
                    <a:pt x="59" y="367"/>
                    <a:pt x="44" y="425"/>
                  </a:cubicBezTo>
                  <a:cubicBezTo>
                    <a:pt x="0" y="528"/>
                    <a:pt x="44" y="645"/>
                    <a:pt x="103" y="718"/>
                  </a:cubicBezTo>
                  <a:cubicBezTo>
                    <a:pt x="191" y="864"/>
                    <a:pt x="293" y="879"/>
                    <a:pt x="293" y="879"/>
                  </a:cubicBezTo>
                  <a:cubicBezTo>
                    <a:pt x="322" y="879"/>
                    <a:pt x="234" y="820"/>
                    <a:pt x="147" y="689"/>
                  </a:cubicBezTo>
                  <a:cubicBezTo>
                    <a:pt x="117" y="615"/>
                    <a:pt x="103" y="542"/>
                    <a:pt x="132" y="454"/>
                  </a:cubicBezTo>
                  <a:cubicBezTo>
                    <a:pt x="145" y="376"/>
                    <a:pt x="229" y="320"/>
                    <a:pt x="309" y="320"/>
                  </a:cubicBezTo>
                  <a:cubicBezTo>
                    <a:pt x="319" y="320"/>
                    <a:pt x="328" y="321"/>
                    <a:pt x="337" y="323"/>
                  </a:cubicBezTo>
                  <a:cubicBezTo>
                    <a:pt x="410" y="352"/>
                    <a:pt x="469" y="381"/>
                    <a:pt x="513" y="425"/>
                  </a:cubicBezTo>
                  <a:lnTo>
                    <a:pt x="659" y="513"/>
                  </a:lnTo>
                  <a:lnTo>
                    <a:pt x="600" y="367"/>
                  </a:lnTo>
                  <a:cubicBezTo>
                    <a:pt x="498" y="176"/>
                    <a:pt x="381" y="88"/>
                    <a:pt x="264" y="44"/>
                  </a:cubicBezTo>
                  <a:cubicBezTo>
                    <a:pt x="147" y="1"/>
                    <a:pt x="88" y="1"/>
                    <a:pt x="8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28"/>
            <p:cNvSpPr/>
            <p:nvPr/>
          </p:nvSpPr>
          <p:spPr>
            <a:xfrm>
              <a:off x="3394909" y="1949916"/>
              <a:ext cx="42573" cy="24160"/>
            </a:xfrm>
            <a:custGeom>
              <a:rect b="b" l="l" r="r" t="t"/>
              <a:pathLst>
                <a:path extrusionOk="0" h="391" w="689">
                  <a:moveTo>
                    <a:pt x="2" y="1"/>
                  </a:moveTo>
                  <a:cubicBezTo>
                    <a:pt x="1" y="1"/>
                    <a:pt x="1" y="1"/>
                    <a:pt x="0" y="2"/>
                  </a:cubicBezTo>
                  <a:cubicBezTo>
                    <a:pt x="0" y="2"/>
                    <a:pt x="0" y="60"/>
                    <a:pt x="29" y="133"/>
                  </a:cubicBezTo>
                  <a:cubicBezTo>
                    <a:pt x="73" y="206"/>
                    <a:pt x="161" y="280"/>
                    <a:pt x="264" y="338"/>
                  </a:cubicBezTo>
                  <a:cubicBezTo>
                    <a:pt x="342" y="377"/>
                    <a:pt x="426" y="390"/>
                    <a:pt x="496" y="390"/>
                  </a:cubicBezTo>
                  <a:cubicBezTo>
                    <a:pt x="530" y="390"/>
                    <a:pt x="561" y="387"/>
                    <a:pt x="586" y="382"/>
                  </a:cubicBezTo>
                  <a:cubicBezTo>
                    <a:pt x="659" y="353"/>
                    <a:pt x="688" y="338"/>
                    <a:pt x="688" y="324"/>
                  </a:cubicBezTo>
                  <a:cubicBezTo>
                    <a:pt x="673" y="280"/>
                    <a:pt x="498" y="338"/>
                    <a:pt x="307" y="250"/>
                  </a:cubicBezTo>
                  <a:cubicBezTo>
                    <a:pt x="110" y="180"/>
                    <a:pt x="21" y="1"/>
                    <a:pt x="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28"/>
            <p:cNvSpPr/>
            <p:nvPr/>
          </p:nvSpPr>
          <p:spPr>
            <a:xfrm>
              <a:off x="3386752" y="1946703"/>
              <a:ext cx="13594" cy="13408"/>
            </a:xfrm>
            <a:custGeom>
              <a:rect b="b" l="l" r="r" t="t"/>
              <a:pathLst>
                <a:path extrusionOk="0" h="217" w="220">
                  <a:moveTo>
                    <a:pt x="184" y="1"/>
                  </a:moveTo>
                  <a:cubicBezTo>
                    <a:pt x="154" y="1"/>
                    <a:pt x="111" y="11"/>
                    <a:pt x="73" y="39"/>
                  </a:cubicBezTo>
                  <a:cubicBezTo>
                    <a:pt x="0" y="112"/>
                    <a:pt x="0" y="215"/>
                    <a:pt x="15" y="215"/>
                  </a:cubicBezTo>
                  <a:cubicBezTo>
                    <a:pt x="18" y="216"/>
                    <a:pt x="21" y="217"/>
                    <a:pt x="24" y="217"/>
                  </a:cubicBezTo>
                  <a:cubicBezTo>
                    <a:pt x="51" y="217"/>
                    <a:pt x="80" y="164"/>
                    <a:pt x="132" y="112"/>
                  </a:cubicBezTo>
                  <a:cubicBezTo>
                    <a:pt x="191" y="83"/>
                    <a:pt x="220" y="24"/>
                    <a:pt x="220" y="10"/>
                  </a:cubicBezTo>
                  <a:cubicBezTo>
                    <a:pt x="215" y="4"/>
                    <a:pt x="201" y="1"/>
                    <a:pt x="1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28"/>
            <p:cNvSpPr/>
            <p:nvPr/>
          </p:nvSpPr>
          <p:spPr>
            <a:xfrm>
              <a:off x="3285413" y="1722954"/>
              <a:ext cx="230724" cy="107144"/>
            </a:xfrm>
            <a:custGeom>
              <a:rect b="b" l="l" r="r" t="t"/>
              <a:pathLst>
                <a:path extrusionOk="0" h="1734" w="3734">
                  <a:moveTo>
                    <a:pt x="1025" y="0"/>
                  </a:moveTo>
                  <a:cubicBezTo>
                    <a:pt x="733" y="0"/>
                    <a:pt x="411" y="29"/>
                    <a:pt x="220" y="220"/>
                  </a:cubicBezTo>
                  <a:cubicBezTo>
                    <a:pt x="1" y="439"/>
                    <a:pt x="15" y="791"/>
                    <a:pt x="30" y="1098"/>
                  </a:cubicBezTo>
                  <a:cubicBezTo>
                    <a:pt x="30" y="1274"/>
                    <a:pt x="45" y="1464"/>
                    <a:pt x="191" y="1581"/>
                  </a:cubicBezTo>
                  <a:cubicBezTo>
                    <a:pt x="264" y="1654"/>
                    <a:pt x="381" y="1669"/>
                    <a:pt x="469" y="1684"/>
                  </a:cubicBezTo>
                  <a:cubicBezTo>
                    <a:pt x="608" y="1714"/>
                    <a:pt x="755" y="1733"/>
                    <a:pt x="900" y="1733"/>
                  </a:cubicBezTo>
                  <a:cubicBezTo>
                    <a:pt x="1029" y="1733"/>
                    <a:pt x="1157" y="1718"/>
                    <a:pt x="1274" y="1684"/>
                  </a:cubicBezTo>
                  <a:cubicBezTo>
                    <a:pt x="1524" y="1600"/>
                    <a:pt x="1748" y="1411"/>
                    <a:pt x="1795" y="1167"/>
                  </a:cubicBezTo>
                  <a:lnTo>
                    <a:pt x="1795" y="1167"/>
                  </a:lnTo>
                  <a:cubicBezTo>
                    <a:pt x="1772" y="1334"/>
                    <a:pt x="1776" y="1523"/>
                    <a:pt x="1831" y="1713"/>
                  </a:cubicBezTo>
                  <a:cubicBezTo>
                    <a:pt x="1960" y="1493"/>
                    <a:pt x="2090" y="1295"/>
                    <a:pt x="2219" y="1100"/>
                  </a:cubicBezTo>
                  <a:lnTo>
                    <a:pt x="2219" y="1100"/>
                  </a:lnTo>
                  <a:cubicBezTo>
                    <a:pt x="2150" y="1246"/>
                    <a:pt x="2188" y="1438"/>
                    <a:pt x="2299" y="1537"/>
                  </a:cubicBezTo>
                  <a:cubicBezTo>
                    <a:pt x="2418" y="1656"/>
                    <a:pt x="2596" y="1715"/>
                    <a:pt x="2758" y="1715"/>
                  </a:cubicBezTo>
                  <a:cubicBezTo>
                    <a:pt x="2776" y="1715"/>
                    <a:pt x="2794" y="1714"/>
                    <a:pt x="2811" y="1713"/>
                  </a:cubicBezTo>
                  <a:cubicBezTo>
                    <a:pt x="3002" y="1684"/>
                    <a:pt x="3514" y="1566"/>
                    <a:pt x="3675" y="1493"/>
                  </a:cubicBezTo>
                  <a:lnTo>
                    <a:pt x="3734" y="834"/>
                  </a:lnTo>
                  <a:cubicBezTo>
                    <a:pt x="3734" y="512"/>
                    <a:pt x="3514" y="249"/>
                    <a:pt x="3192" y="176"/>
                  </a:cubicBezTo>
                  <a:cubicBezTo>
                    <a:pt x="3090" y="132"/>
                    <a:pt x="2972" y="132"/>
                    <a:pt x="2885" y="117"/>
                  </a:cubicBezTo>
                  <a:cubicBezTo>
                    <a:pt x="2270" y="44"/>
                    <a:pt x="1640" y="0"/>
                    <a:pt x="102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28"/>
            <p:cNvSpPr/>
            <p:nvPr/>
          </p:nvSpPr>
          <p:spPr>
            <a:xfrm>
              <a:off x="3263723" y="2072574"/>
              <a:ext cx="18166" cy="17487"/>
            </a:xfrm>
            <a:custGeom>
              <a:rect b="b" l="l" r="r" t="t"/>
              <a:pathLst>
                <a:path extrusionOk="0" h="283" w="294">
                  <a:moveTo>
                    <a:pt x="25" y="1"/>
                  </a:moveTo>
                  <a:cubicBezTo>
                    <a:pt x="21" y="1"/>
                    <a:pt x="17" y="3"/>
                    <a:pt x="15" y="8"/>
                  </a:cubicBezTo>
                  <a:cubicBezTo>
                    <a:pt x="0" y="8"/>
                    <a:pt x="15" y="95"/>
                    <a:pt x="103" y="183"/>
                  </a:cubicBezTo>
                  <a:cubicBezTo>
                    <a:pt x="158" y="249"/>
                    <a:pt x="229" y="282"/>
                    <a:pt x="267" y="282"/>
                  </a:cubicBezTo>
                  <a:cubicBezTo>
                    <a:pt x="280" y="282"/>
                    <a:pt x="289" y="278"/>
                    <a:pt x="293" y="271"/>
                  </a:cubicBezTo>
                  <a:cubicBezTo>
                    <a:pt x="293" y="242"/>
                    <a:pt x="235" y="183"/>
                    <a:pt x="161" y="125"/>
                  </a:cubicBezTo>
                  <a:cubicBezTo>
                    <a:pt x="99" y="63"/>
                    <a:pt x="48" y="1"/>
                    <a:pt x="25" y="1"/>
                  </a:cubicBezTo>
                  <a:close/>
                </a:path>
              </a:pathLst>
            </a:custGeom>
            <a:solidFill>
              <a:srgbClr val="FFA3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28"/>
            <p:cNvSpPr/>
            <p:nvPr/>
          </p:nvSpPr>
          <p:spPr>
            <a:xfrm>
              <a:off x="2410679" y="2189732"/>
              <a:ext cx="763539" cy="532383"/>
            </a:xfrm>
            <a:custGeom>
              <a:rect b="b" l="l" r="r" t="t"/>
              <a:pathLst>
                <a:path extrusionOk="0" h="8616" w="12357">
                  <a:moveTo>
                    <a:pt x="9955" y="0"/>
                  </a:moveTo>
                  <a:cubicBezTo>
                    <a:pt x="9955" y="0"/>
                    <a:pt x="7035" y="5008"/>
                    <a:pt x="5938" y="5008"/>
                  </a:cubicBezTo>
                  <a:cubicBezTo>
                    <a:pt x="5863" y="5008"/>
                    <a:pt x="5796" y="4985"/>
                    <a:pt x="5739" y="4934"/>
                  </a:cubicBezTo>
                  <a:cubicBezTo>
                    <a:pt x="3792" y="3177"/>
                    <a:pt x="2240" y="1332"/>
                    <a:pt x="2240" y="1332"/>
                  </a:cubicBezTo>
                  <a:lnTo>
                    <a:pt x="0" y="2972"/>
                  </a:lnTo>
                  <a:cubicBezTo>
                    <a:pt x="0" y="2972"/>
                    <a:pt x="2533" y="5988"/>
                    <a:pt x="3177" y="6749"/>
                  </a:cubicBezTo>
                  <a:cubicBezTo>
                    <a:pt x="3593" y="7242"/>
                    <a:pt x="4832" y="8615"/>
                    <a:pt x="6384" y="8615"/>
                  </a:cubicBezTo>
                  <a:cubicBezTo>
                    <a:pt x="7183" y="8615"/>
                    <a:pt x="8064" y="8252"/>
                    <a:pt x="8960" y="7217"/>
                  </a:cubicBezTo>
                  <a:cubicBezTo>
                    <a:pt x="11595" y="4187"/>
                    <a:pt x="12356" y="1552"/>
                    <a:pt x="12356" y="1552"/>
                  </a:cubicBezTo>
                  <a:lnTo>
                    <a:pt x="995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28"/>
            <p:cNvSpPr/>
            <p:nvPr/>
          </p:nvSpPr>
          <p:spPr>
            <a:xfrm>
              <a:off x="2359082" y="2150617"/>
              <a:ext cx="200014" cy="237953"/>
            </a:xfrm>
            <a:custGeom>
              <a:rect b="b" l="l" r="r" t="t"/>
              <a:pathLst>
                <a:path extrusionOk="0" h="3851" w="3237">
                  <a:moveTo>
                    <a:pt x="903" y="0"/>
                  </a:moveTo>
                  <a:cubicBezTo>
                    <a:pt x="872" y="0"/>
                    <a:pt x="849" y="11"/>
                    <a:pt x="835" y="33"/>
                  </a:cubicBezTo>
                  <a:cubicBezTo>
                    <a:pt x="660" y="311"/>
                    <a:pt x="1816" y="1394"/>
                    <a:pt x="1816" y="1394"/>
                  </a:cubicBezTo>
                  <a:cubicBezTo>
                    <a:pt x="1816" y="1394"/>
                    <a:pt x="851" y="629"/>
                    <a:pt x="514" y="629"/>
                  </a:cubicBezTo>
                  <a:cubicBezTo>
                    <a:pt x="476" y="629"/>
                    <a:pt x="445" y="640"/>
                    <a:pt x="425" y="662"/>
                  </a:cubicBezTo>
                  <a:cubicBezTo>
                    <a:pt x="220" y="882"/>
                    <a:pt x="1245" y="1819"/>
                    <a:pt x="1245" y="1819"/>
                  </a:cubicBezTo>
                  <a:cubicBezTo>
                    <a:pt x="1245" y="1819"/>
                    <a:pt x="402" y="1135"/>
                    <a:pt x="193" y="1135"/>
                  </a:cubicBezTo>
                  <a:cubicBezTo>
                    <a:pt x="165" y="1135"/>
                    <a:pt x="149" y="1147"/>
                    <a:pt x="147" y="1175"/>
                  </a:cubicBezTo>
                  <a:cubicBezTo>
                    <a:pt x="133" y="1409"/>
                    <a:pt x="747" y="2156"/>
                    <a:pt x="747" y="2156"/>
                  </a:cubicBezTo>
                  <a:cubicBezTo>
                    <a:pt x="747" y="2156"/>
                    <a:pt x="240" y="1689"/>
                    <a:pt x="70" y="1689"/>
                  </a:cubicBezTo>
                  <a:cubicBezTo>
                    <a:pt x="38" y="1689"/>
                    <a:pt x="18" y="1706"/>
                    <a:pt x="15" y="1746"/>
                  </a:cubicBezTo>
                  <a:cubicBezTo>
                    <a:pt x="1" y="1980"/>
                    <a:pt x="1011" y="3795"/>
                    <a:pt x="1011" y="3795"/>
                  </a:cubicBezTo>
                  <a:cubicBezTo>
                    <a:pt x="1041" y="3833"/>
                    <a:pt x="1084" y="3850"/>
                    <a:pt x="1137" y="3850"/>
                  </a:cubicBezTo>
                  <a:cubicBezTo>
                    <a:pt x="1667" y="3850"/>
                    <a:pt x="3236" y="2185"/>
                    <a:pt x="3236" y="2185"/>
                  </a:cubicBezTo>
                  <a:cubicBezTo>
                    <a:pt x="3236" y="2185"/>
                    <a:pt x="3090" y="252"/>
                    <a:pt x="2943" y="223"/>
                  </a:cubicBezTo>
                  <a:cubicBezTo>
                    <a:pt x="2936" y="221"/>
                    <a:pt x="2929" y="220"/>
                    <a:pt x="2920" y="220"/>
                  </a:cubicBezTo>
                  <a:cubicBezTo>
                    <a:pt x="2764" y="220"/>
                    <a:pt x="2449" y="619"/>
                    <a:pt x="2519" y="1204"/>
                  </a:cubicBezTo>
                  <a:cubicBezTo>
                    <a:pt x="2519" y="1204"/>
                    <a:pt x="1242" y="0"/>
                    <a:pt x="903" y="0"/>
                  </a:cubicBezTo>
                  <a:close/>
                </a:path>
              </a:pathLst>
            </a:custGeom>
            <a:solidFill>
              <a:srgbClr val="FFB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28"/>
            <p:cNvSpPr/>
            <p:nvPr/>
          </p:nvSpPr>
          <p:spPr>
            <a:xfrm>
              <a:off x="2869302" y="2077826"/>
              <a:ext cx="332925" cy="1055435"/>
            </a:xfrm>
            <a:custGeom>
              <a:rect b="b" l="l" r="r" t="t"/>
              <a:pathLst>
                <a:path extrusionOk="0" h="17081" w="5388">
                  <a:moveTo>
                    <a:pt x="5233" y="0"/>
                  </a:moveTo>
                  <a:cubicBezTo>
                    <a:pt x="4395" y="0"/>
                    <a:pt x="3397" y="831"/>
                    <a:pt x="3397" y="845"/>
                  </a:cubicBezTo>
                  <a:cubicBezTo>
                    <a:pt x="2972" y="1138"/>
                    <a:pt x="2738" y="1533"/>
                    <a:pt x="2562" y="1840"/>
                  </a:cubicBezTo>
                  <a:lnTo>
                    <a:pt x="1" y="17080"/>
                  </a:lnTo>
                  <a:lnTo>
                    <a:pt x="1" y="17080"/>
                  </a:lnTo>
                  <a:lnTo>
                    <a:pt x="3002" y="17065"/>
                  </a:lnTo>
                  <a:lnTo>
                    <a:pt x="5388" y="10"/>
                  </a:lnTo>
                  <a:cubicBezTo>
                    <a:pt x="5337" y="3"/>
                    <a:pt x="5285" y="0"/>
                    <a:pt x="523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28"/>
            <p:cNvSpPr/>
            <p:nvPr/>
          </p:nvSpPr>
          <p:spPr>
            <a:xfrm>
              <a:off x="3403004" y="2078382"/>
              <a:ext cx="251547" cy="1039493"/>
            </a:xfrm>
            <a:custGeom>
              <a:rect b="b" l="l" r="r" t="t"/>
              <a:pathLst>
                <a:path extrusionOk="0" h="16823" w="4071">
                  <a:moveTo>
                    <a:pt x="58" y="1"/>
                  </a:moveTo>
                  <a:cubicBezTo>
                    <a:pt x="39" y="1"/>
                    <a:pt x="20" y="1"/>
                    <a:pt x="1" y="1"/>
                  </a:cubicBezTo>
                  <a:lnTo>
                    <a:pt x="821" y="16822"/>
                  </a:lnTo>
                  <a:lnTo>
                    <a:pt x="4071" y="16500"/>
                  </a:lnTo>
                  <a:lnTo>
                    <a:pt x="1948" y="880"/>
                  </a:lnTo>
                  <a:cubicBezTo>
                    <a:pt x="1933" y="865"/>
                    <a:pt x="1210" y="1"/>
                    <a:pt x="5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28"/>
            <p:cNvSpPr/>
            <p:nvPr/>
          </p:nvSpPr>
          <p:spPr>
            <a:xfrm>
              <a:off x="3097255" y="2078444"/>
              <a:ext cx="104981" cy="364128"/>
            </a:xfrm>
            <a:custGeom>
              <a:rect b="b" l="l" r="r" t="t"/>
              <a:pathLst>
                <a:path extrusionOk="0" h="5893" w="1699">
                  <a:moveTo>
                    <a:pt x="1699" y="0"/>
                  </a:moveTo>
                  <a:cubicBezTo>
                    <a:pt x="1699" y="1"/>
                    <a:pt x="1" y="3163"/>
                    <a:pt x="235" y="4041"/>
                  </a:cubicBezTo>
                  <a:cubicBezTo>
                    <a:pt x="487" y="4880"/>
                    <a:pt x="778" y="5892"/>
                    <a:pt x="842" y="5892"/>
                  </a:cubicBezTo>
                  <a:cubicBezTo>
                    <a:pt x="845" y="5892"/>
                    <a:pt x="848" y="5890"/>
                    <a:pt x="850" y="5885"/>
                  </a:cubicBezTo>
                  <a:cubicBezTo>
                    <a:pt x="879" y="5812"/>
                    <a:pt x="1699" y="1"/>
                    <a:pt x="1699" y="0"/>
                  </a:cubicBezTo>
                  <a:close/>
                </a:path>
              </a:pathLst>
            </a:custGeom>
            <a:solidFill>
              <a:srgbClr val="151F29">
                <a:alpha val="38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28"/>
            <p:cNvSpPr/>
            <p:nvPr/>
          </p:nvSpPr>
          <p:spPr>
            <a:xfrm>
              <a:off x="3403004" y="2078444"/>
              <a:ext cx="122221" cy="347383"/>
            </a:xfrm>
            <a:custGeom>
              <a:rect b="b" l="l" r="r" t="t"/>
              <a:pathLst>
                <a:path extrusionOk="0" h="5622" w="1978">
                  <a:moveTo>
                    <a:pt x="1" y="0"/>
                  </a:moveTo>
                  <a:lnTo>
                    <a:pt x="264" y="5622"/>
                  </a:lnTo>
                  <a:cubicBezTo>
                    <a:pt x="1977" y="3353"/>
                    <a:pt x="1" y="1"/>
                    <a:pt x="1" y="0"/>
                  </a:cubicBezTo>
                  <a:close/>
                </a:path>
              </a:pathLst>
            </a:custGeom>
            <a:solidFill>
              <a:srgbClr val="151F29">
                <a:alpha val="38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28"/>
            <p:cNvSpPr/>
            <p:nvPr/>
          </p:nvSpPr>
          <p:spPr>
            <a:xfrm>
              <a:off x="3533262" y="2281060"/>
              <a:ext cx="82428" cy="551846"/>
            </a:xfrm>
            <a:custGeom>
              <a:rect b="b" l="l" r="r" t="t"/>
              <a:pathLst>
                <a:path extrusionOk="0" h="8931" w="1334">
                  <a:moveTo>
                    <a:pt x="1" y="1"/>
                  </a:moveTo>
                  <a:cubicBezTo>
                    <a:pt x="1" y="1"/>
                    <a:pt x="1" y="30"/>
                    <a:pt x="30" y="103"/>
                  </a:cubicBezTo>
                  <a:cubicBezTo>
                    <a:pt x="30" y="176"/>
                    <a:pt x="45" y="249"/>
                    <a:pt x="59" y="367"/>
                  </a:cubicBezTo>
                  <a:cubicBezTo>
                    <a:pt x="103" y="601"/>
                    <a:pt x="162" y="923"/>
                    <a:pt x="220" y="1318"/>
                  </a:cubicBezTo>
                  <a:cubicBezTo>
                    <a:pt x="367" y="2123"/>
                    <a:pt x="557" y="3236"/>
                    <a:pt x="733" y="4466"/>
                  </a:cubicBezTo>
                  <a:cubicBezTo>
                    <a:pt x="923" y="5710"/>
                    <a:pt x="1070" y="6823"/>
                    <a:pt x="1157" y="7628"/>
                  </a:cubicBezTo>
                  <a:cubicBezTo>
                    <a:pt x="1201" y="8008"/>
                    <a:pt x="1231" y="8330"/>
                    <a:pt x="1275" y="8579"/>
                  </a:cubicBezTo>
                  <a:cubicBezTo>
                    <a:pt x="1289" y="8667"/>
                    <a:pt x="1289" y="8755"/>
                    <a:pt x="1304" y="8828"/>
                  </a:cubicBezTo>
                  <a:cubicBezTo>
                    <a:pt x="1304" y="8887"/>
                    <a:pt x="1333" y="8931"/>
                    <a:pt x="1333" y="8931"/>
                  </a:cubicBezTo>
                  <a:lnTo>
                    <a:pt x="1333" y="8828"/>
                  </a:lnTo>
                  <a:cubicBezTo>
                    <a:pt x="1333" y="8755"/>
                    <a:pt x="1304" y="8682"/>
                    <a:pt x="1304" y="8579"/>
                  </a:cubicBezTo>
                  <a:cubicBezTo>
                    <a:pt x="1289" y="8330"/>
                    <a:pt x="1260" y="8008"/>
                    <a:pt x="1216" y="7613"/>
                  </a:cubicBezTo>
                  <a:cubicBezTo>
                    <a:pt x="1128" y="6808"/>
                    <a:pt x="996" y="5666"/>
                    <a:pt x="821" y="4436"/>
                  </a:cubicBezTo>
                  <a:cubicBezTo>
                    <a:pt x="630" y="3221"/>
                    <a:pt x="455" y="2094"/>
                    <a:pt x="279" y="1289"/>
                  </a:cubicBezTo>
                  <a:cubicBezTo>
                    <a:pt x="191" y="894"/>
                    <a:pt x="133" y="557"/>
                    <a:pt x="89" y="337"/>
                  </a:cubicBezTo>
                  <a:cubicBezTo>
                    <a:pt x="59" y="235"/>
                    <a:pt x="45" y="162"/>
                    <a:pt x="30" y="88"/>
                  </a:cubicBezTo>
                  <a:cubicBezTo>
                    <a:pt x="30" y="30"/>
                    <a:pt x="1" y="1"/>
                    <a:pt x="1" y="1"/>
                  </a:cubicBezTo>
                  <a:close/>
                </a:path>
              </a:pathLst>
            </a:custGeom>
            <a:solidFill>
              <a:srgbClr val="151F29">
                <a:alpha val="38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28"/>
            <p:cNvSpPr/>
            <p:nvPr/>
          </p:nvSpPr>
          <p:spPr>
            <a:xfrm>
              <a:off x="2928994" y="2290144"/>
              <a:ext cx="105908" cy="480417"/>
            </a:xfrm>
            <a:custGeom>
              <a:rect b="b" l="l" r="r" t="t"/>
              <a:pathLst>
                <a:path extrusionOk="0" h="7775" w="1714">
                  <a:moveTo>
                    <a:pt x="1714" y="0"/>
                  </a:moveTo>
                  <a:lnTo>
                    <a:pt x="1714" y="0"/>
                  </a:lnTo>
                  <a:cubicBezTo>
                    <a:pt x="1714" y="0"/>
                    <a:pt x="1699" y="103"/>
                    <a:pt x="1611" y="249"/>
                  </a:cubicBezTo>
                  <a:cubicBezTo>
                    <a:pt x="1567" y="468"/>
                    <a:pt x="1523" y="747"/>
                    <a:pt x="1450" y="1098"/>
                  </a:cubicBezTo>
                  <a:cubicBezTo>
                    <a:pt x="1318" y="1801"/>
                    <a:pt x="1099" y="2782"/>
                    <a:pt x="864" y="3850"/>
                  </a:cubicBezTo>
                  <a:cubicBezTo>
                    <a:pt x="616" y="4934"/>
                    <a:pt x="396" y="5900"/>
                    <a:pt x="235" y="6617"/>
                  </a:cubicBezTo>
                  <a:cubicBezTo>
                    <a:pt x="162" y="6968"/>
                    <a:pt x="103" y="7232"/>
                    <a:pt x="59" y="7452"/>
                  </a:cubicBezTo>
                  <a:cubicBezTo>
                    <a:pt x="15" y="7656"/>
                    <a:pt x="1" y="7774"/>
                    <a:pt x="1" y="7774"/>
                  </a:cubicBezTo>
                  <a:cubicBezTo>
                    <a:pt x="1" y="7775"/>
                    <a:pt x="1" y="7775"/>
                    <a:pt x="1" y="7775"/>
                  </a:cubicBezTo>
                  <a:cubicBezTo>
                    <a:pt x="5" y="7775"/>
                    <a:pt x="34" y="7673"/>
                    <a:pt x="89" y="7481"/>
                  </a:cubicBezTo>
                  <a:cubicBezTo>
                    <a:pt x="147" y="7276"/>
                    <a:pt x="220" y="6998"/>
                    <a:pt x="308" y="6661"/>
                  </a:cubicBezTo>
                  <a:cubicBezTo>
                    <a:pt x="498" y="5958"/>
                    <a:pt x="733" y="4992"/>
                    <a:pt x="967" y="3909"/>
                  </a:cubicBezTo>
                  <a:cubicBezTo>
                    <a:pt x="1201" y="2855"/>
                    <a:pt x="1406" y="1859"/>
                    <a:pt x="1538" y="1142"/>
                  </a:cubicBezTo>
                  <a:cubicBezTo>
                    <a:pt x="1611" y="805"/>
                    <a:pt x="1640" y="512"/>
                    <a:pt x="1684" y="307"/>
                  </a:cubicBezTo>
                  <a:cubicBezTo>
                    <a:pt x="1714" y="103"/>
                    <a:pt x="1714" y="0"/>
                    <a:pt x="1714" y="0"/>
                  </a:cubicBezTo>
                  <a:close/>
                </a:path>
              </a:pathLst>
            </a:custGeom>
            <a:solidFill>
              <a:srgbClr val="151F29">
                <a:alpha val="38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28"/>
            <p:cNvSpPr/>
            <p:nvPr/>
          </p:nvSpPr>
          <p:spPr>
            <a:xfrm>
              <a:off x="2925410" y="2835583"/>
              <a:ext cx="129388" cy="222877"/>
            </a:xfrm>
            <a:custGeom>
              <a:rect b="b" l="l" r="r" t="t"/>
              <a:pathLst>
                <a:path extrusionOk="0" h="3607" w="2094">
                  <a:moveTo>
                    <a:pt x="513" y="250"/>
                  </a:moveTo>
                  <a:cubicBezTo>
                    <a:pt x="502" y="250"/>
                    <a:pt x="499" y="256"/>
                    <a:pt x="508" y="290"/>
                  </a:cubicBezTo>
                  <a:lnTo>
                    <a:pt x="508" y="290"/>
                  </a:lnTo>
                  <a:cubicBezTo>
                    <a:pt x="513" y="263"/>
                    <a:pt x="513" y="250"/>
                    <a:pt x="513" y="250"/>
                  </a:cubicBezTo>
                  <a:close/>
                  <a:moveTo>
                    <a:pt x="508" y="290"/>
                  </a:moveTo>
                  <a:cubicBezTo>
                    <a:pt x="506" y="303"/>
                    <a:pt x="503" y="318"/>
                    <a:pt x="498" y="337"/>
                  </a:cubicBezTo>
                  <a:cubicBezTo>
                    <a:pt x="483" y="411"/>
                    <a:pt x="454" y="498"/>
                    <a:pt x="439" y="586"/>
                  </a:cubicBezTo>
                  <a:cubicBezTo>
                    <a:pt x="401" y="729"/>
                    <a:pt x="357" y="920"/>
                    <a:pt x="311" y="1145"/>
                  </a:cubicBezTo>
                  <a:lnTo>
                    <a:pt x="311" y="1145"/>
                  </a:lnTo>
                  <a:cubicBezTo>
                    <a:pt x="361" y="927"/>
                    <a:pt x="408" y="740"/>
                    <a:pt x="454" y="601"/>
                  </a:cubicBezTo>
                  <a:cubicBezTo>
                    <a:pt x="498" y="498"/>
                    <a:pt x="513" y="411"/>
                    <a:pt x="527" y="352"/>
                  </a:cubicBezTo>
                  <a:cubicBezTo>
                    <a:pt x="518" y="325"/>
                    <a:pt x="512" y="305"/>
                    <a:pt x="508" y="290"/>
                  </a:cubicBezTo>
                  <a:close/>
                  <a:moveTo>
                    <a:pt x="2094" y="1"/>
                  </a:moveTo>
                  <a:lnTo>
                    <a:pt x="2035" y="15"/>
                  </a:lnTo>
                  <a:cubicBezTo>
                    <a:pt x="1581" y="118"/>
                    <a:pt x="1215" y="206"/>
                    <a:pt x="937" y="264"/>
                  </a:cubicBezTo>
                  <a:cubicBezTo>
                    <a:pt x="820" y="293"/>
                    <a:pt x="717" y="308"/>
                    <a:pt x="644" y="337"/>
                  </a:cubicBezTo>
                  <a:cubicBezTo>
                    <a:pt x="571" y="352"/>
                    <a:pt x="527" y="367"/>
                    <a:pt x="527" y="367"/>
                  </a:cubicBezTo>
                  <a:cubicBezTo>
                    <a:pt x="527" y="367"/>
                    <a:pt x="571" y="367"/>
                    <a:pt x="644" y="352"/>
                  </a:cubicBezTo>
                  <a:cubicBezTo>
                    <a:pt x="717" y="337"/>
                    <a:pt x="805" y="308"/>
                    <a:pt x="937" y="293"/>
                  </a:cubicBezTo>
                  <a:cubicBezTo>
                    <a:pt x="1205" y="237"/>
                    <a:pt x="1554" y="194"/>
                    <a:pt x="1985" y="100"/>
                  </a:cubicBezTo>
                  <a:lnTo>
                    <a:pt x="1985" y="100"/>
                  </a:lnTo>
                  <a:cubicBezTo>
                    <a:pt x="1868" y="885"/>
                    <a:pt x="1690" y="1922"/>
                    <a:pt x="1186" y="2972"/>
                  </a:cubicBezTo>
                  <a:cubicBezTo>
                    <a:pt x="1113" y="3090"/>
                    <a:pt x="1040" y="3236"/>
                    <a:pt x="937" y="3338"/>
                  </a:cubicBezTo>
                  <a:cubicBezTo>
                    <a:pt x="820" y="3426"/>
                    <a:pt x="674" y="3499"/>
                    <a:pt x="556" y="3499"/>
                  </a:cubicBezTo>
                  <a:cubicBezTo>
                    <a:pt x="410" y="3499"/>
                    <a:pt x="278" y="3441"/>
                    <a:pt x="205" y="3338"/>
                  </a:cubicBezTo>
                  <a:cubicBezTo>
                    <a:pt x="117" y="3221"/>
                    <a:pt x="73" y="3090"/>
                    <a:pt x="59" y="2972"/>
                  </a:cubicBezTo>
                  <a:cubicBezTo>
                    <a:pt x="44" y="2694"/>
                    <a:pt x="88" y="2445"/>
                    <a:pt x="132" y="2197"/>
                  </a:cubicBezTo>
                  <a:cubicBezTo>
                    <a:pt x="161" y="1962"/>
                    <a:pt x="205" y="1743"/>
                    <a:pt x="234" y="1538"/>
                  </a:cubicBezTo>
                  <a:cubicBezTo>
                    <a:pt x="260" y="1399"/>
                    <a:pt x="286" y="1267"/>
                    <a:pt x="311" y="1145"/>
                  </a:cubicBezTo>
                  <a:lnTo>
                    <a:pt x="311" y="1145"/>
                  </a:lnTo>
                  <a:cubicBezTo>
                    <a:pt x="282" y="1271"/>
                    <a:pt x="252" y="1408"/>
                    <a:pt x="220" y="1552"/>
                  </a:cubicBezTo>
                  <a:cubicBezTo>
                    <a:pt x="161" y="1757"/>
                    <a:pt x="132" y="1977"/>
                    <a:pt x="88" y="2211"/>
                  </a:cubicBezTo>
                  <a:cubicBezTo>
                    <a:pt x="73" y="2328"/>
                    <a:pt x="59" y="2460"/>
                    <a:pt x="29" y="2577"/>
                  </a:cubicBezTo>
                  <a:cubicBezTo>
                    <a:pt x="15" y="2709"/>
                    <a:pt x="0" y="2841"/>
                    <a:pt x="15" y="2987"/>
                  </a:cubicBezTo>
                  <a:cubicBezTo>
                    <a:pt x="15" y="3133"/>
                    <a:pt x="73" y="3280"/>
                    <a:pt x="161" y="3412"/>
                  </a:cubicBezTo>
                  <a:cubicBezTo>
                    <a:pt x="239" y="3515"/>
                    <a:pt x="385" y="3607"/>
                    <a:pt x="529" y="3607"/>
                  </a:cubicBezTo>
                  <a:cubicBezTo>
                    <a:pt x="548" y="3607"/>
                    <a:pt x="567" y="3605"/>
                    <a:pt x="586" y="3602"/>
                  </a:cubicBezTo>
                  <a:cubicBezTo>
                    <a:pt x="747" y="3587"/>
                    <a:pt x="908" y="3514"/>
                    <a:pt x="1025" y="3412"/>
                  </a:cubicBezTo>
                  <a:cubicBezTo>
                    <a:pt x="1142" y="3295"/>
                    <a:pt x="1230" y="3148"/>
                    <a:pt x="1303" y="3002"/>
                  </a:cubicBezTo>
                  <a:cubicBezTo>
                    <a:pt x="1815" y="1918"/>
                    <a:pt x="1976" y="850"/>
                    <a:pt x="2094" y="59"/>
                  </a:cubicBezTo>
                  <a:lnTo>
                    <a:pt x="2094" y="1"/>
                  </a:lnTo>
                  <a:close/>
                </a:path>
              </a:pathLst>
            </a:custGeom>
            <a:solidFill>
              <a:srgbClr val="151F29">
                <a:alpha val="38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28"/>
            <p:cNvSpPr/>
            <p:nvPr/>
          </p:nvSpPr>
          <p:spPr>
            <a:xfrm>
              <a:off x="3675323" y="2620299"/>
              <a:ext cx="39855" cy="83293"/>
            </a:xfrm>
            <a:custGeom>
              <a:rect b="b" l="l" r="r" t="t"/>
              <a:pathLst>
                <a:path extrusionOk="0" h="1348" w="645">
                  <a:moveTo>
                    <a:pt x="615" y="0"/>
                  </a:moveTo>
                  <a:cubicBezTo>
                    <a:pt x="601" y="0"/>
                    <a:pt x="396" y="264"/>
                    <a:pt x="235" y="630"/>
                  </a:cubicBezTo>
                  <a:cubicBezTo>
                    <a:pt x="73" y="1025"/>
                    <a:pt x="0" y="1347"/>
                    <a:pt x="15" y="1347"/>
                  </a:cubicBezTo>
                  <a:cubicBezTo>
                    <a:pt x="16" y="1348"/>
                    <a:pt x="17" y="1348"/>
                    <a:pt x="18" y="1348"/>
                  </a:cubicBezTo>
                  <a:cubicBezTo>
                    <a:pt x="64" y="1348"/>
                    <a:pt x="165" y="1046"/>
                    <a:pt x="308" y="674"/>
                  </a:cubicBezTo>
                  <a:cubicBezTo>
                    <a:pt x="498" y="308"/>
                    <a:pt x="644" y="15"/>
                    <a:pt x="615" y="0"/>
                  </a:cubicBezTo>
                  <a:close/>
                </a:path>
              </a:pathLst>
            </a:custGeom>
            <a:solidFill>
              <a:srgbClr val="151F29">
                <a:alpha val="38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28"/>
            <p:cNvSpPr/>
            <p:nvPr/>
          </p:nvSpPr>
          <p:spPr>
            <a:xfrm>
              <a:off x="3708753" y="2611278"/>
              <a:ext cx="12729" cy="104981"/>
            </a:xfrm>
            <a:custGeom>
              <a:rect b="b" l="l" r="r" t="t"/>
              <a:pathLst>
                <a:path extrusionOk="0" h="1699" w="206">
                  <a:moveTo>
                    <a:pt x="191" y="0"/>
                  </a:moveTo>
                  <a:lnTo>
                    <a:pt x="191" y="0"/>
                  </a:lnTo>
                  <a:cubicBezTo>
                    <a:pt x="177" y="0"/>
                    <a:pt x="118" y="366"/>
                    <a:pt x="60" y="834"/>
                  </a:cubicBezTo>
                  <a:cubicBezTo>
                    <a:pt x="30" y="1318"/>
                    <a:pt x="1" y="1698"/>
                    <a:pt x="30" y="1698"/>
                  </a:cubicBezTo>
                  <a:cubicBezTo>
                    <a:pt x="45" y="1698"/>
                    <a:pt x="118" y="1318"/>
                    <a:pt x="147" y="849"/>
                  </a:cubicBezTo>
                  <a:cubicBezTo>
                    <a:pt x="191" y="381"/>
                    <a:pt x="206" y="0"/>
                    <a:pt x="191" y="0"/>
                  </a:cubicBezTo>
                  <a:close/>
                </a:path>
              </a:pathLst>
            </a:custGeom>
            <a:solidFill>
              <a:srgbClr val="151F29">
                <a:alpha val="38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28"/>
            <p:cNvSpPr/>
            <p:nvPr/>
          </p:nvSpPr>
          <p:spPr>
            <a:xfrm>
              <a:off x="2711917" y="2665593"/>
              <a:ext cx="178264" cy="58021"/>
            </a:xfrm>
            <a:custGeom>
              <a:rect b="b" l="l" r="r" t="t"/>
              <a:pathLst>
                <a:path extrusionOk="0" h="939" w="2885">
                  <a:moveTo>
                    <a:pt x="1597" y="1"/>
                  </a:moveTo>
                  <a:cubicBezTo>
                    <a:pt x="1049" y="1"/>
                    <a:pt x="498" y="184"/>
                    <a:pt x="73" y="541"/>
                  </a:cubicBezTo>
                  <a:lnTo>
                    <a:pt x="73" y="453"/>
                  </a:lnTo>
                  <a:lnTo>
                    <a:pt x="0" y="541"/>
                  </a:lnTo>
                  <a:cubicBezTo>
                    <a:pt x="454" y="702"/>
                    <a:pt x="937" y="878"/>
                    <a:pt x="1406" y="922"/>
                  </a:cubicBezTo>
                  <a:cubicBezTo>
                    <a:pt x="1501" y="933"/>
                    <a:pt x="1598" y="939"/>
                    <a:pt x="1694" y="939"/>
                  </a:cubicBezTo>
                  <a:cubicBezTo>
                    <a:pt x="2096" y="939"/>
                    <a:pt x="2489" y="836"/>
                    <a:pt x="2796" y="600"/>
                  </a:cubicBezTo>
                  <a:cubicBezTo>
                    <a:pt x="2855" y="556"/>
                    <a:pt x="2884" y="512"/>
                    <a:pt x="2884" y="453"/>
                  </a:cubicBezTo>
                  <a:cubicBezTo>
                    <a:pt x="2884" y="395"/>
                    <a:pt x="2840" y="365"/>
                    <a:pt x="2782" y="321"/>
                  </a:cubicBezTo>
                  <a:cubicBezTo>
                    <a:pt x="2428" y="106"/>
                    <a:pt x="2013" y="1"/>
                    <a:pt x="1597" y="1"/>
                  </a:cubicBezTo>
                  <a:close/>
                </a:path>
              </a:pathLst>
            </a:custGeom>
            <a:solidFill>
              <a:srgbClr val="151F29">
                <a:alpha val="38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28"/>
            <p:cNvSpPr/>
            <p:nvPr/>
          </p:nvSpPr>
          <p:spPr>
            <a:xfrm>
              <a:off x="2772535" y="2496344"/>
              <a:ext cx="15386" cy="106835"/>
            </a:xfrm>
            <a:custGeom>
              <a:rect b="b" l="l" r="r" t="t"/>
              <a:pathLst>
                <a:path extrusionOk="0" h="1729" w="249">
                  <a:moveTo>
                    <a:pt x="190" y="1"/>
                  </a:moveTo>
                  <a:cubicBezTo>
                    <a:pt x="176" y="1"/>
                    <a:pt x="176" y="396"/>
                    <a:pt x="117" y="865"/>
                  </a:cubicBezTo>
                  <a:cubicBezTo>
                    <a:pt x="59" y="1348"/>
                    <a:pt x="0" y="1728"/>
                    <a:pt x="29" y="1728"/>
                  </a:cubicBezTo>
                  <a:cubicBezTo>
                    <a:pt x="44" y="1728"/>
                    <a:pt x="146" y="1362"/>
                    <a:pt x="205" y="879"/>
                  </a:cubicBezTo>
                  <a:cubicBezTo>
                    <a:pt x="249" y="381"/>
                    <a:pt x="205" y="1"/>
                    <a:pt x="190" y="1"/>
                  </a:cubicBezTo>
                  <a:close/>
                </a:path>
              </a:pathLst>
            </a:custGeom>
            <a:solidFill>
              <a:srgbClr val="151F29">
                <a:alpha val="38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28"/>
            <p:cNvSpPr/>
            <p:nvPr/>
          </p:nvSpPr>
          <p:spPr>
            <a:xfrm>
              <a:off x="2784276" y="2496344"/>
              <a:ext cx="35344" cy="96887"/>
            </a:xfrm>
            <a:custGeom>
              <a:rect b="b" l="l" r="r" t="t"/>
              <a:pathLst>
                <a:path extrusionOk="0" h="1568" w="572">
                  <a:moveTo>
                    <a:pt x="30" y="1"/>
                  </a:moveTo>
                  <a:cubicBezTo>
                    <a:pt x="0" y="1"/>
                    <a:pt x="88" y="352"/>
                    <a:pt x="235" y="791"/>
                  </a:cubicBezTo>
                  <a:cubicBezTo>
                    <a:pt x="366" y="1231"/>
                    <a:pt x="513" y="1567"/>
                    <a:pt x="527" y="1567"/>
                  </a:cubicBezTo>
                  <a:cubicBezTo>
                    <a:pt x="571" y="1567"/>
                    <a:pt x="469" y="1201"/>
                    <a:pt x="322" y="777"/>
                  </a:cubicBezTo>
                  <a:cubicBezTo>
                    <a:pt x="205" y="338"/>
                    <a:pt x="59" y="1"/>
                    <a:pt x="30" y="1"/>
                  </a:cubicBezTo>
                  <a:close/>
                </a:path>
              </a:pathLst>
            </a:custGeom>
            <a:solidFill>
              <a:srgbClr val="151F29">
                <a:alpha val="38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28"/>
            <p:cNvSpPr/>
            <p:nvPr/>
          </p:nvSpPr>
          <p:spPr>
            <a:xfrm>
              <a:off x="3282694" y="2125468"/>
              <a:ext cx="29906" cy="710152"/>
            </a:xfrm>
            <a:custGeom>
              <a:rect b="b" l="l" r="r" t="t"/>
              <a:pathLst>
                <a:path extrusionOk="0" h="11493" w="484">
                  <a:moveTo>
                    <a:pt x="425" y="1"/>
                  </a:moveTo>
                  <a:cubicBezTo>
                    <a:pt x="367" y="1"/>
                    <a:pt x="235" y="2563"/>
                    <a:pt x="147" y="5754"/>
                  </a:cubicBezTo>
                  <a:cubicBezTo>
                    <a:pt x="30" y="8916"/>
                    <a:pt x="1" y="11493"/>
                    <a:pt x="59" y="11493"/>
                  </a:cubicBezTo>
                  <a:cubicBezTo>
                    <a:pt x="118" y="11493"/>
                    <a:pt x="220" y="8916"/>
                    <a:pt x="337" y="5754"/>
                  </a:cubicBezTo>
                  <a:cubicBezTo>
                    <a:pt x="440" y="2592"/>
                    <a:pt x="484" y="1"/>
                    <a:pt x="42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28"/>
            <p:cNvSpPr/>
            <p:nvPr/>
          </p:nvSpPr>
          <p:spPr>
            <a:xfrm>
              <a:off x="3322488" y="2351256"/>
              <a:ext cx="29906" cy="28485"/>
            </a:xfrm>
            <a:custGeom>
              <a:rect b="b" l="l" r="r" t="t"/>
              <a:pathLst>
                <a:path extrusionOk="0" h="461" w="484">
                  <a:moveTo>
                    <a:pt x="264" y="1"/>
                  </a:moveTo>
                  <a:cubicBezTo>
                    <a:pt x="227" y="1"/>
                    <a:pt x="198" y="14"/>
                    <a:pt x="177" y="36"/>
                  </a:cubicBezTo>
                  <a:cubicBezTo>
                    <a:pt x="162" y="50"/>
                    <a:pt x="162" y="65"/>
                    <a:pt x="162" y="80"/>
                  </a:cubicBezTo>
                  <a:cubicBezTo>
                    <a:pt x="177" y="109"/>
                    <a:pt x="235" y="109"/>
                    <a:pt x="279" y="138"/>
                  </a:cubicBezTo>
                  <a:cubicBezTo>
                    <a:pt x="294" y="153"/>
                    <a:pt x="308" y="197"/>
                    <a:pt x="308" y="211"/>
                  </a:cubicBezTo>
                  <a:cubicBezTo>
                    <a:pt x="308" y="226"/>
                    <a:pt x="308" y="255"/>
                    <a:pt x="279" y="270"/>
                  </a:cubicBezTo>
                  <a:cubicBezTo>
                    <a:pt x="235" y="285"/>
                    <a:pt x="220" y="285"/>
                    <a:pt x="206" y="285"/>
                  </a:cubicBezTo>
                  <a:cubicBezTo>
                    <a:pt x="177" y="285"/>
                    <a:pt x="147" y="255"/>
                    <a:pt x="147" y="226"/>
                  </a:cubicBezTo>
                  <a:cubicBezTo>
                    <a:pt x="118" y="182"/>
                    <a:pt x="147" y="124"/>
                    <a:pt x="118" y="109"/>
                  </a:cubicBezTo>
                  <a:lnTo>
                    <a:pt x="74" y="109"/>
                  </a:lnTo>
                  <a:cubicBezTo>
                    <a:pt x="59" y="124"/>
                    <a:pt x="16" y="153"/>
                    <a:pt x="16" y="211"/>
                  </a:cubicBezTo>
                  <a:cubicBezTo>
                    <a:pt x="1" y="270"/>
                    <a:pt x="16" y="358"/>
                    <a:pt x="89" y="416"/>
                  </a:cubicBezTo>
                  <a:cubicBezTo>
                    <a:pt x="125" y="446"/>
                    <a:pt x="177" y="460"/>
                    <a:pt x="228" y="460"/>
                  </a:cubicBezTo>
                  <a:cubicBezTo>
                    <a:pt x="279" y="460"/>
                    <a:pt x="330" y="446"/>
                    <a:pt x="367" y="416"/>
                  </a:cubicBezTo>
                  <a:cubicBezTo>
                    <a:pt x="440" y="358"/>
                    <a:pt x="484" y="255"/>
                    <a:pt x="455" y="153"/>
                  </a:cubicBezTo>
                  <a:cubicBezTo>
                    <a:pt x="440" y="65"/>
                    <a:pt x="367" y="36"/>
                    <a:pt x="308" y="6"/>
                  </a:cubicBezTo>
                  <a:cubicBezTo>
                    <a:pt x="293" y="3"/>
                    <a:pt x="278" y="1"/>
                    <a:pt x="26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28"/>
            <p:cNvSpPr/>
            <p:nvPr/>
          </p:nvSpPr>
          <p:spPr>
            <a:xfrm>
              <a:off x="3331572" y="2233357"/>
              <a:ext cx="29906" cy="27558"/>
            </a:xfrm>
            <a:custGeom>
              <a:rect b="b" l="l" r="r" t="t"/>
              <a:pathLst>
                <a:path extrusionOk="0" h="446" w="484">
                  <a:moveTo>
                    <a:pt x="273" y="0"/>
                  </a:moveTo>
                  <a:cubicBezTo>
                    <a:pt x="253" y="0"/>
                    <a:pt x="235" y="4"/>
                    <a:pt x="220" y="11"/>
                  </a:cubicBezTo>
                  <a:cubicBezTo>
                    <a:pt x="176" y="11"/>
                    <a:pt x="176" y="26"/>
                    <a:pt x="176" y="55"/>
                  </a:cubicBezTo>
                  <a:cubicBezTo>
                    <a:pt x="176" y="70"/>
                    <a:pt x="235" y="85"/>
                    <a:pt x="264" y="128"/>
                  </a:cubicBezTo>
                  <a:cubicBezTo>
                    <a:pt x="293" y="143"/>
                    <a:pt x="308" y="187"/>
                    <a:pt x="308" y="202"/>
                  </a:cubicBezTo>
                  <a:cubicBezTo>
                    <a:pt x="308" y="216"/>
                    <a:pt x="308" y="231"/>
                    <a:pt x="264" y="260"/>
                  </a:cubicBezTo>
                  <a:lnTo>
                    <a:pt x="191" y="260"/>
                  </a:lnTo>
                  <a:cubicBezTo>
                    <a:pt x="176" y="260"/>
                    <a:pt x="161" y="216"/>
                    <a:pt x="161" y="202"/>
                  </a:cubicBezTo>
                  <a:cubicBezTo>
                    <a:pt x="147" y="143"/>
                    <a:pt x="176" y="85"/>
                    <a:pt x="161" y="70"/>
                  </a:cubicBezTo>
                  <a:cubicBezTo>
                    <a:pt x="161" y="63"/>
                    <a:pt x="158" y="59"/>
                    <a:pt x="147" y="59"/>
                  </a:cubicBezTo>
                  <a:cubicBezTo>
                    <a:pt x="136" y="59"/>
                    <a:pt x="117" y="63"/>
                    <a:pt x="88" y="70"/>
                  </a:cubicBezTo>
                  <a:cubicBezTo>
                    <a:pt x="44" y="85"/>
                    <a:pt x="30" y="128"/>
                    <a:pt x="15" y="172"/>
                  </a:cubicBezTo>
                  <a:cubicBezTo>
                    <a:pt x="0" y="231"/>
                    <a:pt x="0" y="304"/>
                    <a:pt x="73" y="377"/>
                  </a:cubicBezTo>
                  <a:cubicBezTo>
                    <a:pt x="119" y="423"/>
                    <a:pt x="182" y="446"/>
                    <a:pt x="241" y="446"/>
                  </a:cubicBezTo>
                  <a:cubicBezTo>
                    <a:pt x="276" y="446"/>
                    <a:pt x="310" y="438"/>
                    <a:pt x="337" y="421"/>
                  </a:cubicBezTo>
                  <a:cubicBezTo>
                    <a:pt x="439" y="377"/>
                    <a:pt x="483" y="275"/>
                    <a:pt x="469" y="172"/>
                  </a:cubicBezTo>
                  <a:cubicBezTo>
                    <a:pt x="454" y="85"/>
                    <a:pt x="396" y="26"/>
                    <a:pt x="337" y="11"/>
                  </a:cubicBezTo>
                  <a:cubicBezTo>
                    <a:pt x="315" y="4"/>
                    <a:pt x="293" y="0"/>
                    <a:pt x="27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28"/>
            <p:cNvSpPr/>
            <p:nvPr/>
          </p:nvSpPr>
          <p:spPr>
            <a:xfrm>
              <a:off x="3321623" y="2501288"/>
              <a:ext cx="29906" cy="27744"/>
            </a:xfrm>
            <a:custGeom>
              <a:rect b="b" l="l" r="r" t="t"/>
              <a:pathLst>
                <a:path extrusionOk="0" h="449" w="484">
                  <a:moveTo>
                    <a:pt x="215" y="1"/>
                  </a:moveTo>
                  <a:cubicBezTo>
                    <a:pt x="194" y="1"/>
                    <a:pt x="171" y="7"/>
                    <a:pt x="147" y="23"/>
                  </a:cubicBezTo>
                  <a:cubicBezTo>
                    <a:pt x="88" y="38"/>
                    <a:pt x="30" y="96"/>
                    <a:pt x="15" y="184"/>
                  </a:cubicBezTo>
                  <a:cubicBezTo>
                    <a:pt x="0" y="272"/>
                    <a:pt x="44" y="389"/>
                    <a:pt x="147" y="419"/>
                  </a:cubicBezTo>
                  <a:cubicBezTo>
                    <a:pt x="185" y="438"/>
                    <a:pt x="226" y="449"/>
                    <a:pt x="266" y="449"/>
                  </a:cubicBezTo>
                  <a:cubicBezTo>
                    <a:pt x="318" y="449"/>
                    <a:pt x="369" y="431"/>
                    <a:pt x="410" y="389"/>
                  </a:cubicBezTo>
                  <a:cubicBezTo>
                    <a:pt x="483" y="316"/>
                    <a:pt x="483" y="243"/>
                    <a:pt x="483" y="184"/>
                  </a:cubicBezTo>
                  <a:cubicBezTo>
                    <a:pt x="460" y="78"/>
                    <a:pt x="398" y="48"/>
                    <a:pt x="375" y="48"/>
                  </a:cubicBezTo>
                  <a:cubicBezTo>
                    <a:pt x="370" y="48"/>
                    <a:pt x="366" y="50"/>
                    <a:pt x="366" y="53"/>
                  </a:cubicBezTo>
                  <a:cubicBezTo>
                    <a:pt x="337" y="67"/>
                    <a:pt x="366" y="126"/>
                    <a:pt x="337" y="184"/>
                  </a:cubicBezTo>
                  <a:cubicBezTo>
                    <a:pt x="322" y="214"/>
                    <a:pt x="308" y="243"/>
                    <a:pt x="293" y="258"/>
                  </a:cubicBezTo>
                  <a:cubicBezTo>
                    <a:pt x="278" y="265"/>
                    <a:pt x="267" y="268"/>
                    <a:pt x="256" y="268"/>
                  </a:cubicBezTo>
                  <a:cubicBezTo>
                    <a:pt x="245" y="268"/>
                    <a:pt x="234" y="265"/>
                    <a:pt x="220" y="258"/>
                  </a:cubicBezTo>
                  <a:cubicBezTo>
                    <a:pt x="176" y="243"/>
                    <a:pt x="161" y="214"/>
                    <a:pt x="161" y="199"/>
                  </a:cubicBezTo>
                  <a:cubicBezTo>
                    <a:pt x="161" y="184"/>
                    <a:pt x="176" y="140"/>
                    <a:pt x="191" y="126"/>
                  </a:cubicBezTo>
                  <a:cubicBezTo>
                    <a:pt x="234" y="96"/>
                    <a:pt x="264" y="67"/>
                    <a:pt x="293" y="53"/>
                  </a:cubicBezTo>
                  <a:cubicBezTo>
                    <a:pt x="304" y="42"/>
                    <a:pt x="268" y="1"/>
                    <a:pt x="21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28"/>
            <p:cNvSpPr/>
            <p:nvPr/>
          </p:nvSpPr>
          <p:spPr>
            <a:xfrm>
              <a:off x="3318904" y="2660526"/>
              <a:ext cx="31698" cy="29536"/>
            </a:xfrm>
            <a:custGeom>
              <a:rect b="b" l="l" r="r" t="t"/>
              <a:pathLst>
                <a:path extrusionOk="0" h="478" w="513">
                  <a:moveTo>
                    <a:pt x="246" y="1"/>
                  </a:moveTo>
                  <a:cubicBezTo>
                    <a:pt x="220" y="1"/>
                    <a:pt x="191" y="8"/>
                    <a:pt x="161" y="23"/>
                  </a:cubicBezTo>
                  <a:cubicBezTo>
                    <a:pt x="117" y="37"/>
                    <a:pt x="44" y="96"/>
                    <a:pt x="15" y="184"/>
                  </a:cubicBezTo>
                  <a:cubicBezTo>
                    <a:pt x="0" y="301"/>
                    <a:pt x="59" y="389"/>
                    <a:pt x="147" y="447"/>
                  </a:cubicBezTo>
                  <a:cubicBezTo>
                    <a:pt x="179" y="467"/>
                    <a:pt x="222" y="477"/>
                    <a:pt x="266" y="477"/>
                  </a:cubicBezTo>
                  <a:cubicBezTo>
                    <a:pt x="324" y="477"/>
                    <a:pt x="384" y="459"/>
                    <a:pt x="425" y="418"/>
                  </a:cubicBezTo>
                  <a:cubicBezTo>
                    <a:pt x="498" y="374"/>
                    <a:pt x="513" y="272"/>
                    <a:pt x="498" y="228"/>
                  </a:cubicBezTo>
                  <a:cubicBezTo>
                    <a:pt x="483" y="169"/>
                    <a:pt x="454" y="125"/>
                    <a:pt x="425" y="111"/>
                  </a:cubicBezTo>
                  <a:cubicBezTo>
                    <a:pt x="410" y="103"/>
                    <a:pt x="396" y="100"/>
                    <a:pt x="385" y="100"/>
                  </a:cubicBezTo>
                  <a:cubicBezTo>
                    <a:pt x="374" y="100"/>
                    <a:pt x="366" y="103"/>
                    <a:pt x="366" y="111"/>
                  </a:cubicBezTo>
                  <a:cubicBezTo>
                    <a:pt x="352" y="125"/>
                    <a:pt x="381" y="184"/>
                    <a:pt x="366" y="242"/>
                  </a:cubicBezTo>
                  <a:cubicBezTo>
                    <a:pt x="352" y="272"/>
                    <a:pt x="337" y="301"/>
                    <a:pt x="308" y="316"/>
                  </a:cubicBezTo>
                  <a:cubicBezTo>
                    <a:pt x="300" y="323"/>
                    <a:pt x="293" y="327"/>
                    <a:pt x="282" y="327"/>
                  </a:cubicBezTo>
                  <a:cubicBezTo>
                    <a:pt x="271" y="327"/>
                    <a:pt x="257" y="323"/>
                    <a:pt x="235" y="316"/>
                  </a:cubicBezTo>
                  <a:cubicBezTo>
                    <a:pt x="205" y="301"/>
                    <a:pt x="176" y="257"/>
                    <a:pt x="176" y="242"/>
                  </a:cubicBezTo>
                  <a:cubicBezTo>
                    <a:pt x="176" y="228"/>
                    <a:pt x="205" y="184"/>
                    <a:pt x="220" y="169"/>
                  </a:cubicBezTo>
                  <a:cubicBezTo>
                    <a:pt x="278" y="111"/>
                    <a:pt x="308" y="111"/>
                    <a:pt x="337" y="96"/>
                  </a:cubicBezTo>
                  <a:cubicBezTo>
                    <a:pt x="352" y="81"/>
                    <a:pt x="337" y="52"/>
                    <a:pt x="308" y="23"/>
                  </a:cubicBezTo>
                  <a:cubicBezTo>
                    <a:pt x="293" y="8"/>
                    <a:pt x="271" y="1"/>
                    <a:pt x="24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28"/>
            <p:cNvSpPr/>
            <p:nvPr/>
          </p:nvSpPr>
          <p:spPr>
            <a:xfrm>
              <a:off x="3095463" y="2802092"/>
              <a:ext cx="344726" cy="77855"/>
            </a:xfrm>
            <a:custGeom>
              <a:rect b="b" l="l" r="r" t="t"/>
              <a:pathLst>
                <a:path extrusionOk="0" h="1260" w="5579">
                  <a:moveTo>
                    <a:pt x="88" y="1"/>
                  </a:moveTo>
                  <a:lnTo>
                    <a:pt x="0" y="630"/>
                  </a:lnTo>
                  <a:lnTo>
                    <a:pt x="5578" y="1260"/>
                  </a:lnTo>
                  <a:lnTo>
                    <a:pt x="5578" y="630"/>
                  </a:lnTo>
                  <a:lnTo>
                    <a:pt x="8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3" name="Google Shape;433;p28"/>
          <p:cNvGrpSpPr/>
          <p:nvPr/>
        </p:nvGrpSpPr>
        <p:grpSpPr>
          <a:xfrm>
            <a:off x="1568769" y="2852762"/>
            <a:ext cx="2156533" cy="1651845"/>
            <a:chOff x="1568769" y="2852762"/>
            <a:chExt cx="2156533" cy="1651845"/>
          </a:xfrm>
        </p:grpSpPr>
        <p:sp>
          <p:nvSpPr>
            <p:cNvPr id="434" name="Google Shape;434;p28"/>
            <p:cNvSpPr/>
            <p:nvPr/>
          </p:nvSpPr>
          <p:spPr>
            <a:xfrm>
              <a:off x="3409629" y="3209179"/>
              <a:ext cx="94106" cy="1295427"/>
            </a:xfrm>
            <a:custGeom>
              <a:rect b="b" l="l" r="r" t="t"/>
              <a:pathLst>
                <a:path extrusionOk="0" h="20965" w="1523">
                  <a:moveTo>
                    <a:pt x="0" y="1"/>
                  </a:moveTo>
                  <a:lnTo>
                    <a:pt x="879" y="20965"/>
                  </a:lnTo>
                  <a:lnTo>
                    <a:pt x="1523" y="20965"/>
                  </a:lnTo>
                  <a:lnTo>
                    <a:pt x="76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28"/>
            <p:cNvSpPr/>
            <p:nvPr/>
          </p:nvSpPr>
          <p:spPr>
            <a:xfrm>
              <a:off x="3444912" y="3192001"/>
              <a:ext cx="192723" cy="170108"/>
            </a:xfrm>
            <a:custGeom>
              <a:rect b="b" l="l" r="r" t="t"/>
              <a:pathLst>
                <a:path extrusionOk="0" h="2753" w="3119">
                  <a:moveTo>
                    <a:pt x="2899" y="1"/>
                  </a:moveTo>
                  <a:lnTo>
                    <a:pt x="0" y="2387"/>
                  </a:lnTo>
                  <a:lnTo>
                    <a:pt x="293" y="2753"/>
                  </a:lnTo>
                  <a:lnTo>
                    <a:pt x="3119" y="147"/>
                  </a:lnTo>
                  <a:lnTo>
                    <a:pt x="289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28"/>
            <p:cNvSpPr/>
            <p:nvPr/>
          </p:nvSpPr>
          <p:spPr>
            <a:xfrm>
              <a:off x="3243160" y="3201022"/>
              <a:ext cx="201806" cy="158368"/>
            </a:xfrm>
            <a:custGeom>
              <a:rect b="b" l="l" r="r" t="t"/>
              <a:pathLst>
                <a:path extrusionOk="0" h="2563" w="3266">
                  <a:moveTo>
                    <a:pt x="89" y="1"/>
                  </a:moveTo>
                  <a:lnTo>
                    <a:pt x="1" y="235"/>
                  </a:lnTo>
                  <a:lnTo>
                    <a:pt x="2958" y="2563"/>
                  </a:lnTo>
                  <a:lnTo>
                    <a:pt x="3265" y="2197"/>
                  </a:lnTo>
                  <a:lnTo>
                    <a:pt x="8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28"/>
            <p:cNvSpPr/>
            <p:nvPr/>
          </p:nvSpPr>
          <p:spPr>
            <a:xfrm>
              <a:off x="1568769" y="3150415"/>
              <a:ext cx="2156533" cy="83293"/>
            </a:xfrm>
            <a:custGeom>
              <a:rect b="b" l="l" r="r" t="t"/>
              <a:pathLst>
                <a:path extrusionOk="0" h="1348" w="34901">
                  <a:moveTo>
                    <a:pt x="0" y="0"/>
                  </a:moveTo>
                  <a:lnTo>
                    <a:pt x="146" y="1347"/>
                  </a:lnTo>
                  <a:lnTo>
                    <a:pt x="34901" y="952"/>
                  </a:lnTo>
                  <a:lnTo>
                    <a:pt x="3490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28"/>
            <p:cNvSpPr/>
            <p:nvPr/>
          </p:nvSpPr>
          <p:spPr>
            <a:xfrm>
              <a:off x="1813900" y="3209179"/>
              <a:ext cx="94106" cy="1295427"/>
            </a:xfrm>
            <a:custGeom>
              <a:rect b="b" l="l" r="r" t="t"/>
              <a:pathLst>
                <a:path extrusionOk="0" h="20965" w="1523">
                  <a:moveTo>
                    <a:pt x="0" y="1"/>
                  </a:moveTo>
                  <a:lnTo>
                    <a:pt x="879" y="20965"/>
                  </a:lnTo>
                  <a:lnTo>
                    <a:pt x="1523" y="20965"/>
                  </a:lnTo>
                  <a:lnTo>
                    <a:pt x="77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28"/>
            <p:cNvSpPr/>
            <p:nvPr/>
          </p:nvSpPr>
          <p:spPr>
            <a:xfrm>
              <a:off x="1849184" y="3192001"/>
              <a:ext cx="193650" cy="170108"/>
            </a:xfrm>
            <a:custGeom>
              <a:rect b="b" l="l" r="r" t="t"/>
              <a:pathLst>
                <a:path extrusionOk="0" h="2753" w="3134">
                  <a:moveTo>
                    <a:pt x="2914" y="1"/>
                  </a:moveTo>
                  <a:lnTo>
                    <a:pt x="0" y="2387"/>
                  </a:lnTo>
                  <a:lnTo>
                    <a:pt x="293" y="2753"/>
                  </a:lnTo>
                  <a:lnTo>
                    <a:pt x="3133" y="147"/>
                  </a:lnTo>
                  <a:lnTo>
                    <a:pt x="291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28"/>
            <p:cNvSpPr/>
            <p:nvPr/>
          </p:nvSpPr>
          <p:spPr>
            <a:xfrm>
              <a:off x="1647431" y="3201022"/>
              <a:ext cx="201806" cy="158368"/>
            </a:xfrm>
            <a:custGeom>
              <a:rect b="b" l="l" r="r" t="t"/>
              <a:pathLst>
                <a:path extrusionOk="0" h="2563" w="3266">
                  <a:moveTo>
                    <a:pt x="103" y="1"/>
                  </a:moveTo>
                  <a:lnTo>
                    <a:pt x="1" y="235"/>
                  </a:lnTo>
                  <a:lnTo>
                    <a:pt x="2973" y="2563"/>
                  </a:lnTo>
                  <a:lnTo>
                    <a:pt x="3265" y="2197"/>
                  </a:lnTo>
                  <a:lnTo>
                    <a:pt x="10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28"/>
            <p:cNvSpPr/>
            <p:nvPr/>
          </p:nvSpPr>
          <p:spPr>
            <a:xfrm>
              <a:off x="1810254" y="2852762"/>
              <a:ext cx="695694" cy="299496"/>
            </a:xfrm>
            <a:custGeom>
              <a:rect b="b" l="l" r="r" t="t"/>
              <a:pathLst>
                <a:path extrusionOk="0" h="4847" w="11259">
                  <a:moveTo>
                    <a:pt x="5666" y="1"/>
                  </a:moveTo>
                  <a:lnTo>
                    <a:pt x="4466" y="4554"/>
                  </a:lnTo>
                  <a:lnTo>
                    <a:pt x="1" y="4554"/>
                  </a:lnTo>
                  <a:lnTo>
                    <a:pt x="1" y="4846"/>
                  </a:lnTo>
                  <a:lnTo>
                    <a:pt x="9721" y="4773"/>
                  </a:lnTo>
                  <a:lnTo>
                    <a:pt x="11259"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28"/>
            <p:cNvSpPr/>
            <p:nvPr/>
          </p:nvSpPr>
          <p:spPr>
            <a:xfrm>
              <a:off x="2270732" y="2977644"/>
              <a:ext cx="63397" cy="62470"/>
            </a:xfrm>
            <a:custGeom>
              <a:rect b="b" l="l" r="r" t="t"/>
              <a:pathLst>
                <a:path extrusionOk="0" h="1011" w="1026">
                  <a:moveTo>
                    <a:pt x="513" y="0"/>
                  </a:moveTo>
                  <a:cubicBezTo>
                    <a:pt x="235" y="0"/>
                    <a:pt x="0" y="220"/>
                    <a:pt x="0" y="512"/>
                  </a:cubicBezTo>
                  <a:cubicBezTo>
                    <a:pt x="0" y="791"/>
                    <a:pt x="235" y="1010"/>
                    <a:pt x="513" y="1010"/>
                  </a:cubicBezTo>
                  <a:cubicBezTo>
                    <a:pt x="791" y="1010"/>
                    <a:pt x="1025" y="791"/>
                    <a:pt x="1025" y="512"/>
                  </a:cubicBezTo>
                  <a:cubicBezTo>
                    <a:pt x="1025" y="220"/>
                    <a:pt x="791" y="0"/>
                    <a:pt x="51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3" name="Google Shape;443;p28"/>
          <p:cNvSpPr/>
          <p:nvPr/>
        </p:nvSpPr>
        <p:spPr>
          <a:xfrm>
            <a:off x="4590818" y="2361390"/>
            <a:ext cx="30833" cy="15880"/>
          </a:xfrm>
          <a:custGeom>
            <a:rect b="b" l="l" r="r" t="t"/>
            <a:pathLst>
              <a:path extrusionOk="0" h="257" w="499">
                <a:moveTo>
                  <a:pt x="458" y="1"/>
                </a:moveTo>
                <a:cubicBezTo>
                  <a:pt x="426" y="1"/>
                  <a:pt x="334" y="39"/>
                  <a:pt x="220" y="77"/>
                </a:cubicBezTo>
                <a:cubicBezTo>
                  <a:pt x="88" y="165"/>
                  <a:pt x="0" y="238"/>
                  <a:pt x="0" y="252"/>
                </a:cubicBezTo>
                <a:cubicBezTo>
                  <a:pt x="3" y="255"/>
                  <a:pt x="8" y="256"/>
                  <a:pt x="16" y="256"/>
                </a:cubicBezTo>
                <a:cubicBezTo>
                  <a:pt x="55" y="256"/>
                  <a:pt x="152" y="228"/>
                  <a:pt x="249" y="179"/>
                </a:cubicBezTo>
                <a:cubicBezTo>
                  <a:pt x="381" y="106"/>
                  <a:pt x="498" y="33"/>
                  <a:pt x="469" y="4"/>
                </a:cubicBezTo>
                <a:cubicBezTo>
                  <a:pt x="467" y="2"/>
                  <a:pt x="463" y="1"/>
                  <a:pt x="45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4" name="Google Shape;444;p28"/>
          <p:cNvGrpSpPr/>
          <p:nvPr/>
        </p:nvGrpSpPr>
        <p:grpSpPr>
          <a:xfrm>
            <a:off x="3656165" y="2357127"/>
            <a:ext cx="1236640" cy="2192697"/>
            <a:chOff x="3656165" y="2357127"/>
            <a:chExt cx="1236640" cy="2192697"/>
          </a:xfrm>
        </p:grpSpPr>
        <p:sp>
          <p:nvSpPr>
            <p:cNvPr id="445" name="Google Shape;445;p28"/>
            <p:cNvSpPr/>
            <p:nvPr/>
          </p:nvSpPr>
          <p:spPr>
            <a:xfrm>
              <a:off x="4663462" y="3758229"/>
              <a:ext cx="57959" cy="706507"/>
            </a:xfrm>
            <a:custGeom>
              <a:rect b="b" l="l" r="r" t="t"/>
              <a:pathLst>
                <a:path extrusionOk="0" h="11434" w="938">
                  <a:moveTo>
                    <a:pt x="484" y="0"/>
                  </a:moveTo>
                  <a:lnTo>
                    <a:pt x="1" y="11434"/>
                  </a:lnTo>
                  <a:lnTo>
                    <a:pt x="337" y="11434"/>
                  </a:lnTo>
                  <a:lnTo>
                    <a:pt x="937" y="59"/>
                  </a:lnTo>
                  <a:lnTo>
                    <a:pt x="48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28"/>
            <p:cNvSpPr/>
            <p:nvPr/>
          </p:nvSpPr>
          <p:spPr>
            <a:xfrm>
              <a:off x="3824298" y="4391501"/>
              <a:ext cx="330268" cy="102262"/>
            </a:xfrm>
            <a:custGeom>
              <a:rect b="b" l="l" r="r" t="t"/>
              <a:pathLst>
                <a:path extrusionOk="0" h="1655" w="5345">
                  <a:moveTo>
                    <a:pt x="1025" y="1"/>
                  </a:moveTo>
                  <a:lnTo>
                    <a:pt x="1245" y="1025"/>
                  </a:lnTo>
                  <a:cubicBezTo>
                    <a:pt x="1245" y="1025"/>
                    <a:pt x="1" y="1655"/>
                    <a:pt x="689" y="1655"/>
                  </a:cubicBezTo>
                  <a:lnTo>
                    <a:pt x="5344" y="1655"/>
                  </a:lnTo>
                  <a:lnTo>
                    <a:pt x="505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28"/>
            <p:cNvSpPr/>
            <p:nvPr/>
          </p:nvSpPr>
          <p:spPr>
            <a:xfrm>
              <a:off x="3656165" y="4448488"/>
              <a:ext cx="330268" cy="101336"/>
            </a:xfrm>
            <a:custGeom>
              <a:rect b="b" l="l" r="r" t="t"/>
              <a:pathLst>
                <a:path extrusionOk="0" h="1640" w="5345">
                  <a:moveTo>
                    <a:pt x="1025" y="0"/>
                  </a:moveTo>
                  <a:lnTo>
                    <a:pt x="1245" y="1025"/>
                  </a:lnTo>
                  <a:cubicBezTo>
                    <a:pt x="1245" y="1025"/>
                    <a:pt x="1" y="1640"/>
                    <a:pt x="703" y="1640"/>
                  </a:cubicBezTo>
                  <a:lnTo>
                    <a:pt x="5344" y="1640"/>
                  </a:lnTo>
                  <a:lnTo>
                    <a:pt x="505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28"/>
            <p:cNvSpPr/>
            <p:nvPr/>
          </p:nvSpPr>
          <p:spPr>
            <a:xfrm>
              <a:off x="3845255" y="3386522"/>
              <a:ext cx="980607" cy="1054755"/>
            </a:xfrm>
            <a:custGeom>
              <a:rect b="b" l="l" r="r" t="t"/>
              <a:pathLst>
                <a:path extrusionOk="0" h="17070" w="15870">
                  <a:moveTo>
                    <a:pt x="2760" y="0"/>
                  </a:moveTo>
                  <a:cubicBezTo>
                    <a:pt x="1" y="0"/>
                    <a:pt x="512" y="17070"/>
                    <a:pt x="512" y="17070"/>
                  </a:cubicBezTo>
                  <a:lnTo>
                    <a:pt x="4933" y="17070"/>
                  </a:lnTo>
                  <a:cubicBezTo>
                    <a:pt x="4933" y="17070"/>
                    <a:pt x="5168" y="6295"/>
                    <a:pt x="5197" y="5402"/>
                  </a:cubicBezTo>
                  <a:cubicBezTo>
                    <a:pt x="5205" y="5232"/>
                    <a:pt x="5346" y="5168"/>
                    <a:pt x="5594" y="5168"/>
                  </a:cubicBezTo>
                  <a:cubicBezTo>
                    <a:pt x="6381" y="5168"/>
                    <a:pt x="8241" y="5818"/>
                    <a:pt x="10331" y="5818"/>
                  </a:cubicBezTo>
                  <a:cubicBezTo>
                    <a:pt x="11158" y="5818"/>
                    <a:pt x="12021" y="5716"/>
                    <a:pt x="12868" y="5431"/>
                  </a:cubicBezTo>
                  <a:cubicBezTo>
                    <a:pt x="15869" y="4436"/>
                    <a:pt x="14478" y="952"/>
                    <a:pt x="14478" y="952"/>
                  </a:cubicBezTo>
                  <a:cubicBezTo>
                    <a:pt x="14478" y="952"/>
                    <a:pt x="4933" y="44"/>
                    <a:pt x="2767" y="0"/>
                  </a:cubicBezTo>
                  <a:cubicBezTo>
                    <a:pt x="2764" y="0"/>
                    <a:pt x="2762" y="0"/>
                    <a:pt x="27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28"/>
            <p:cNvSpPr/>
            <p:nvPr/>
          </p:nvSpPr>
          <p:spPr>
            <a:xfrm>
              <a:off x="3845255" y="3386522"/>
              <a:ext cx="980607" cy="1054755"/>
            </a:xfrm>
            <a:custGeom>
              <a:rect b="b" l="l" r="r" t="t"/>
              <a:pathLst>
                <a:path extrusionOk="0" h="17070" w="15870">
                  <a:moveTo>
                    <a:pt x="2760" y="0"/>
                  </a:moveTo>
                  <a:cubicBezTo>
                    <a:pt x="1" y="0"/>
                    <a:pt x="512" y="17070"/>
                    <a:pt x="512" y="17070"/>
                  </a:cubicBezTo>
                  <a:lnTo>
                    <a:pt x="4933" y="17070"/>
                  </a:lnTo>
                  <a:cubicBezTo>
                    <a:pt x="4933" y="17070"/>
                    <a:pt x="5168" y="6295"/>
                    <a:pt x="5197" y="5402"/>
                  </a:cubicBezTo>
                  <a:cubicBezTo>
                    <a:pt x="5205" y="5232"/>
                    <a:pt x="5346" y="5168"/>
                    <a:pt x="5594" y="5168"/>
                  </a:cubicBezTo>
                  <a:cubicBezTo>
                    <a:pt x="6381" y="5168"/>
                    <a:pt x="8241" y="5818"/>
                    <a:pt x="10331" y="5818"/>
                  </a:cubicBezTo>
                  <a:cubicBezTo>
                    <a:pt x="11158" y="5818"/>
                    <a:pt x="12021" y="5716"/>
                    <a:pt x="12868" y="5431"/>
                  </a:cubicBezTo>
                  <a:cubicBezTo>
                    <a:pt x="15869" y="4436"/>
                    <a:pt x="14478" y="952"/>
                    <a:pt x="14478" y="952"/>
                  </a:cubicBezTo>
                  <a:cubicBezTo>
                    <a:pt x="14478" y="952"/>
                    <a:pt x="4933" y="44"/>
                    <a:pt x="2767" y="0"/>
                  </a:cubicBezTo>
                  <a:cubicBezTo>
                    <a:pt x="2764" y="0"/>
                    <a:pt x="2762" y="0"/>
                    <a:pt x="2760" y="0"/>
                  </a:cubicBezTo>
                  <a:close/>
                </a:path>
              </a:pathLst>
            </a:custGeom>
            <a:solidFill>
              <a:srgbClr val="151F29">
                <a:alpha val="18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28"/>
            <p:cNvSpPr/>
            <p:nvPr/>
          </p:nvSpPr>
          <p:spPr>
            <a:xfrm>
              <a:off x="3673355" y="3427210"/>
              <a:ext cx="980607" cy="1054755"/>
            </a:xfrm>
            <a:custGeom>
              <a:rect b="b" l="l" r="r" t="t"/>
              <a:pathLst>
                <a:path extrusionOk="0" h="17070" w="15870">
                  <a:moveTo>
                    <a:pt x="2760" y="0"/>
                  </a:moveTo>
                  <a:cubicBezTo>
                    <a:pt x="1" y="0"/>
                    <a:pt x="512" y="17070"/>
                    <a:pt x="512" y="17070"/>
                  </a:cubicBezTo>
                  <a:lnTo>
                    <a:pt x="4933" y="17070"/>
                  </a:lnTo>
                  <a:cubicBezTo>
                    <a:pt x="4933" y="17070"/>
                    <a:pt x="5168" y="6295"/>
                    <a:pt x="5197" y="5402"/>
                  </a:cubicBezTo>
                  <a:cubicBezTo>
                    <a:pt x="5205" y="5232"/>
                    <a:pt x="5346" y="5168"/>
                    <a:pt x="5594" y="5168"/>
                  </a:cubicBezTo>
                  <a:cubicBezTo>
                    <a:pt x="6381" y="5168"/>
                    <a:pt x="8241" y="5818"/>
                    <a:pt x="10331" y="5818"/>
                  </a:cubicBezTo>
                  <a:cubicBezTo>
                    <a:pt x="11158" y="5818"/>
                    <a:pt x="12021" y="5716"/>
                    <a:pt x="12868" y="5431"/>
                  </a:cubicBezTo>
                  <a:cubicBezTo>
                    <a:pt x="15869" y="4436"/>
                    <a:pt x="14478" y="952"/>
                    <a:pt x="14478" y="952"/>
                  </a:cubicBezTo>
                  <a:cubicBezTo>
                    <a:pt x="14478" y="952"/>
                    <a:pt x="4933" y="44"/>
                    <a:pt x="2767" y="0"/>
                  </a:cubicBezTo>
                  <a:cubicBezTo>
                    <a:pt x="2764" y="0"/>
                    <a:pt x="2762" y="0"/>
                    <a:pt x="27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28"/>
            <p:cNvSpPr/>
            <p:nvPr/>
          </p:nvSpPr>
          <p:spPr>
            <a:xfrm>
              <a:off x="3930282" y="3468830"/>
              <a:ext cx="810561" cy="1001431"/>
            </a:xfrm>
            <a:custGeom>
              <a:rect b="b" l="l" r="r" t="t"/>
              <a:pathLst>
                <a:path extrusionOk="0" h="16207" w="13118">
                  <a:moveTo>
                    <a:pt x="13000" y="0"/>
                  </a:moveTo>
                  <a:cubicBezTo>
                    <a:pt x="13000" y="1"/>
                    <a:pt x="13029" y="89"/>
                    <a:pt x="13044" y="278"/>
                  </a:cubicBezTo>
                  <a:cubicBezTo>
                    <a:pt x="13088" y="439"/>
                    <a:pt x="13088" y="718"/>
                    <a:pt x="13015" y="1040"/>
                  </a:cubicBezTo>
                  <a:cubicBezTo>
                    <a:pt x="12927" y="1376"/>
                    <a:pt x="12751" y="1757"/>
                    <a:pt x="12444" y="2123"/>
                  </a:cubicBezTo>
                  <a:cubicBezTo>
                    <a:pt x="12283" y="2313"/>
                    <a:pt x="12092" y="2489"/>
                    <a:pt x="11873" y="2650"/>
                  </a:cubicBezTo>
                  <a:cubicBezTo>
                    <a:pt x="11653" y="2826"/>
                    <a:pt x="11404" y="2972"/>
                    <a:pt x="11126" y="3075"/>
                  </a:cubicBezTo>
                  <a:cubicBezTo>
                    <a:pt x="10584" y="3309"/>
                    <a:pt x="9911" y="3441"/>
                    <a:pt x="9208" y="3514"/>
                  </a:cubicBezTo>
                  <a:cubicBezTo>
                    <a:pt x="8491" y="3587"/>
                    <a:pt x="7715" y="3646"/>
                    <a:pt x="6925" y="3675"/>
                  </a:cubicBezTo>
                  <a:cubicBezTo>
                    <a:pt x="6289" y="3703"/>
                    <a:pt x="5631" y="3719"/>
                    <a:pt x="4955" y="3719"/>
                  </a:cubicBezTo>
                  <a:cubicBezTo>
                    <a:pt x="3903" y="3719"/>
                    <a:pt x="2807" y="3682"/>
                    <a:pt x="1684" y="3602"/>
                  </a:cubicBezTo>
                  <a:cubicBezTo>
                    <a:pt x="1616" y="3597"/>
                    <a:pt x="1547" y="3594"/>
                    <a:pt x="1476" y="3594"/>
                  </a:cubicBezTo>
                  <a:cubicBezTo>
                    <a:pt x="1318" y="3594"/>
                    <a:pt x="1153" y="3610"/>
                    <a:pt x="981" y="3660"/>
                  </a:cubicBezTo>
                  <a:cubicBezTo>
                    <a:pt x="761" y="3719"/>
                    <a:pt x="542" y="3880"/>
                    <a:pt x="454" y="4099"/>
                  </a:cubicBezTo>
                  <a:cubicBezTo>
                    <a:pt x="366" y="4319"/>
                    <a:pt x="351" y="4553"/>
                    <a:pt x="337" y="4773"/>
                  </a:cubicBezTo>
                  <a:cubicBezTo>
                    <a:pt x="337" y="4992"/>
                    <a:pt x="308" y="5212"/>
                    <a:pt x="308" y="5432"/>
                  </a:cubicBezTo>
                  <a:cubicBezTo>
                    <a:pt x="293" y="6310"/>
                    <a:pt x="264" y="7159"/>
                    <a:pt x="234" y="7964"/>
                  </a:cubicBezTo>
                  <a:cubicBezTo>
                    <a:pt x="176" y="9575"/>
                    <a:pt x="146" y="11024"/>
                    <a:pt x="117" y="12239"/>
                  </a:cubicBezTo>
                  <a:cubicBezTo>
                    <a:pt x="73" y="13469"/>
                    <a:pt x="59" y="14435"/>
                    <a:pt x="44" y="15138"/>
                  </a:cubicBezTo>
                  <a:cubicBezTo>
                    <a:pt x="15" y="15489"/>
                    <a:pt x="15" y="15738"/>
                    <a:pt x="15" y="15928"/>
                  </a:cubicBezTo>
                  <a:cubicBezTo>
                    <a:pt x="29" y="15738"/>
                    <a:pt x="29" y="15474"/>
                    <a:pt x="59" y="15138"/>
                  </a:cubicBezTo>
                  <a:cubicBezTo>
                    <a:pt x="88" y="14435"/>
                    <a:pt x="132" y="13454"/>
                    <a:pt x="161" y="12239"/>
                  </a:cubicBezTo>
                  <a:cubicBezTo>
                    <a:pt x="205" y="11024"/>
                    <a:pt x="249" y="9575"/>
                    <a:pt x="308" y="7964"/>
                  </a:cubicBezTo>
                  <a:cubicBezTo>
                    <a:pt x="322" y="7159"/>
                    <a:pt x="351" y="6310"/>
                    <a:pt x="381" y="5432"/>
                  </a:cubicBezTo>
                  <a:cubicBezTo>
                    <a:pt x="381" y="5212"/>
                    <a:pt x="395" y="4992"/>
                    <a:pt x="395" y="4773"/>
                  </a:cubicBezTo>
                  <a:cubicBezTo>
                    <a:pt x="425" y="4553"/>
                    <a:pt x="439" y="4334"/>
                    <a:pt x="527" y="4143"/>
                  </a:cubicBezTo>
                  <a:cubicBezTo>
                    <a:pt x="615" y="3938"/>
                    <a:pt x="791" y="3792"/>
                    <a:pt x="1010" y="3733"/>
                  </a:cubicBezTo>
                  <a:cubicBezTo>
                    <a:pt x="1178" y="3689"/>
                    <a:pt x="1346" y="3670"/>
                    <a:pt x="1520" y="3670"/>
                  </a:cubicBezTo>
                  <a:cubicBezTo>
                    <a:pt x="1574" y="3670"/>
                    <a:pt x="1628" y="3671"/>
                    <a:pt x="1684" y="3675"/>
                  </a:cubicBezTo>
                  <a:cubicBezTo>
                    <a:pt x="2773" y="3761"/>
                    <a:pt x="3837" y="3796"/>
                    <a:pt x="4855" y="3796"/>
                  </a:cubicBezTo>
                  <a:cubicBezTo>
                    <a:pt x="5575" y="3796"/>
                    <a:pt x="6272" y="3778"/>
                    <a:pt x="6939" y="3748"/>
                  </a:cubicBezTo>
                  <a:cubicBezTo>
                    <a:pt x="7744" y="3719"/>
                    <a:pt x="8506" y="3660"/>
                    <a:pt x="9223" y="3587"/>
                  </a:cubicBezTo>
                  <a:cubicBezTo>
                    <a:pt x="9940" y="3514"/>
                    <a:pt x="10599" y="3367"/>
                    <a:pt x="11155" y="3133"/>
                  </a:cubicBezTo>
                  <a:cubicBezTo>
                    <a:pt x="11448" y="3016"/>
                    <a:pt x="11712" y="2870"/>
                    <a:pt x="11931" y="2709"/>
                  </a:cubicBezTo>
                  <a:cubicBezTo>
                    <a:pt x="12151" y="2548"/>
                    <a:pt x="12356" y="2343"/>
                    <a:pt x="12502" y="2167"/>
                  </a:cubicBezTo>
                  <a:cubicBezTo>
                    <a:pt x="12810" y="1772"/>
                    <a:pt x="12971" y="1376"/>
                    <a:pt x="13044" y="1040"/>
                  </a:cubicBezTo>
                  <a:cubicBezTo>
                    <a:pt x="13117" y="718"/>
                    <a:pt x="13102" y="439"/>
                    <a:pt x="13073" y="264"/>
                  </a:cubicBezTo>
                  <a:cubicBezTo>
                    <a:pt x="13030" y="89"/>
                    <a:pt x="13000" y="1"/>
                    <a:pt x="13000" y="0"/>
                  </a:cubicBezTo>
                  <a:close/>
                  <a:moveTo>
                    <a:pt x="15" y="15928"/>
                  </a:moveTo>
                  <a:cubicBezTo>
                    <a:pt x="15" y="16016"/>
                    <a:pt x="15" y="16074"/>
                    <a:pt x="0" y="16133"/>
                  </a:cubicBezTo>
                  <a:cubicBezTo>
                    <a:pt x="15" y="16177"/>
                    <a:pt x="15" y="16206"/>
                    <a:pt x="15" y="16206"/>
                  </a:cubicBezTo>
                  <a:lnTo>
                    <a:pt x="15" y="16133"/>
                  </a:lnTo>
                  <a:lnTo>
                    <a:pt x="15" y="15928"/>
                  </a:lnTo>
                  <a:close/>
                </a:path>
              </a:pathLst>
            </a:custGeom>
            <a:solidFill>
              <a:srgbClr val="9546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28"/>
            <p:cNvSpPr/>
            <p:nvPr/>
          </p:nvSpPr>
          <p:spPr>
            <a:xfrm>
              <a:off x="4331933" y="2366890"/>
              <a:ext cx="281330" cy="401511"/>
            </a:xfrm>
            <a:custGeom>
              <a:rect b="b" l="l" r="r" t="t"/>
              <a:pathLst>
                <a:path extrusionOk="0" h="6498" w="4553">
                  <a:moveTo>
                    <a:pt x="2505" y="0"/>
                  </a:moveTo>
                  <a:cubicBezTo>
                    <a:pt x="2462" y="0"/>
                    <a:pt x="2418" y="1"/>
                    <a:pt x="2372" y="2"/>
                  </a:cubicBezTo>
                  <a:lnTo>
                    <a:pt x="1039" y="32"/>
                  </a:lnTo>
                  <a:cubicBezTo>
                    <a:pt x="1039" y="32"/>
                    <a:pt x="278" y="32"/>
                    <a:pt x="249" y="398"/>
                  </a:cubicBezTo>
                  <a:cubicBezTo>
                    <a:pt x="249" y="398"/>
                    <a:pt x="0" y="4936"/>
                    <a:pt x="1449" y="5009"/>
                  </a:cubicBezTo>
                  <a:lnTo>
                    <a:pt x="2328" y="5009"/>
                  </a:lnTo>
                  <a:lnTo>
                    <a:pt x="2328" y="5653"/>
                  </a:lnTo>
                  <a:cubicBezTo>
                    <a:pt x="2328" y="5873"/>
                    <a:pt x="2430" y="6078"/>
                    <a:pt x="2620" y="6180"/>
                  </a:cubicBezTo>
                  <a:cubicBezTo>
                    <a:pt x="2852" y="6323"/>
                    <a:pt x="3208" y="6498"/>
                    <a:pt x="3567" y="6498"/>
                  </a:cubicBezTo>
                  <a:cubicBezTo>
                    <a:pt x="3798" y="6498"/>
                    <a:pt x="4030" y="6425"/>
                    <a:pt x="4231" y="6224"/>
                  </a:cubicBezTo>
                  <a:cubicBezTo>
                    <a:pt x="4450" y="6005"/>
                    <a:pt x="4553" y="5668"/>
                    <a:pt x="4524" y="5360"/>
                  </a:cubicBezTo>
                  <a:lnTo>
                    <a:pt x="4333" y="2945"/>
                  </a:lnTo>
                  <a:lnTo>
                    <a:pt x="3792" y="1613"/>
                  </a:lnTo>
                  <a:lnTo>
                    <a:pt x="3792" y="588"/>
                  </a:lnTo>
                  <a:cubicBezTo>
                    <a:pt x="3792" y="588"/>
                    <a:pt x="3737" y="0"/>
                    <a:pt x="2505" y="0"/>
                  </a:cubicBezTo>
                  <a:close/>
                </a:path>
              </a:pathLst>
            </a:custGeom>
            <a:solidFill>
              <a:srgbClr val="CF88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28"/>
            <p:cNvSpPr/>
            <p:nvPr/>
          </p:nvSpPr>
          <p:spPr>
            <a:xfrm>
              <a:off x="4219718" y="2705202"/>
              <a:ext cx="547336" cy="757731"/>
            </a:xfrm>
            <a:custGeom>
              <a:rect b="b" l="l" r="r" t="t"/>
              <a:pathLst>
                <a:path extrusionOk="0" h="12263" w="8858">
                  <a:moveTo>
                    <a:pt x="4540" y="0"/>
                  </a:moveTo>
                  <a:cubicBezTo>
                    <a:pt x="4182" y="0"/>
                    <a:pt x="3906" y="20"/>
                    <a:pt x="3778" y="61"/>
                  </a:cubicBezTo>
                  <a:cubicBezTo>
                    <a:pt x="2416" y="544"/>
                    <a:pt x="996" y="3794"/>
                    <a:pt x="996" y="3794"/>
                  </a:cubicBezTo>
                  <a:lnTo>
                    <a:pt x="1" y="11319"/>
                  </a:lnTo>
                  <a:cubicBezTo>
                    <a:pt x="1256" y="12101"/>
                    <a:pt x="4090" y="12262"/>
                    <a:pt x="6216" y="12262"/>
                  </a:cubicBezTo>
                  <a:cubicBezTo>
                    <a:pt x="7712" y="12262"/>
                    <a:pt x="8858" y="12183"/>
                    <a:pt x="8858" y="12183"/>
                  </a:cubicBezTo>
                  <a:lnTo>
                    <a:pt x="8506" y="7000"/>
                  </a:lnTo>
                  <a:lnTo>
                    <a:pt x="8301" y="4350"/>
                  </a:lnTo>
                  <a:cubicBezTo>
                    <a:pt x="8536" y="3179"/>
                    <a:pt x="8418" y="2389"/>
                    <a:pt x="8418" y="2389"/>
                  </a:cubicBezTo>
                  <a:lnTo>
                    <a:pt x="8345" y="1950"/>
                  </a:lnTo>
                  <a:cubicBezTo>
                    <a:pt x="8199" y="998"/>
                    <a:pt x="7452" y="251"/>
                    <a:pt x="6501" y="134"/>
                  </a:cubicBezTo>
                  <a:cubicBezTo>
                    <a:pt x="5813" y="46"/>
                    <a:pt x="5083" y="0"/>
                    <a:pt x="45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28"/>
            <p:cNvSpPr/>
            <p:nvPr/>
          </p:nvSpPr>
          <p:spPr>
            <a:xfrm>
              <a:off x="4303879" y="2357127"/>
              <a:ext cx="316674" cy="277622"/>
            </a:xfrm>
            <a:custGeom>
              <a:rect b="b" l="l" r="r" t="t"/>
              <a:pathLst>
                <a:path extrusionOk="0" h="4493" w="5125">
                  <a:moveTo>
                    <a:pt x="2778" y="1"/>
                  </a:moveTo>
                  <a:cubicBezTo>
                    <a:pt x="2098" y="1"/>
                    <a:pt x="1417" y="81"/>
                    <a:pt x="761" y="234"/>
                  </a:cubicBezTo>
                  <a:cubicBezTo>
                    <a:pt x="586" y="263"/>
                    <a:pt x="395" y="307"/>
                    <a:pt x="249" y="409"/>
                  </a:cubicBezTo>
                  <a:cubicBezTo>
                    <a:pt x="103" y="497"/>
                    <a:pt x="0" y="687"/>
                    <a:pt x="15" y="863"/>
                  </a:cubicBezTo>
                  <a:cubicBezTo>
                    <a:pt x="29" y="1053"/>
                    <a:pt x="176" y="1200"/>
                    <a:pt x="337" y="1244"/>
                  </a:cubicBezTo>
                  <a:cubicBezTo>
                    <a:pt x="407" y="1265"/>
                    <a:pt x="475" y="1275"/>
                    <a:pt x="541" y="1275"/>
                  </a:cubicBezTo>
                  <a:cubicBezTo>
                    <a:pt x="656" y="1275"/>
                    <a:pt x="767" y="1246"/>
                    <a:pt x="879" y="1200"/>
                  </a:cubicBezTo>
                  <a:lnTo>
                    <a:pt x="879" y="1200"/>
                  </a:lnTo>
                  <a:cubicBezTo>
                    <a:pt x="732" y="1273"/>
                    <a:pt x="732" y="1507"/>
                    <a:pt x="849" y="1595"/>
                  </a:cubicBezTo>
                  <a:cubicBezTo>
                    <a:pt x="906" y="1639"/>
                    <a:pt x="973" y="1659"/>
                    <a:pt x="1041" y="1659"/>
                  </a:cubicBezTo>
                  <a:cubicBezTo>
                    <a:pt x="1131" y="1659"/>
                    <a:pt x="1222" y="1624"/>
                    <a:pt x="1288" y="1566"/>
                  </a:cubicBezTo>
                  <a:cubicBezTo>
                    <a:pt x="1406" y="1449"/>
                    <a:pt x="1479" y="1288"/>
                    <a:pt x="1508" y="1141"/>
                  </a:cubicBezTo>
                  <a:cubicBezTo>
                    <a:pt x="1684" y="1932"/>
                    <a:pt x="1859" y="2737"/>
                    <a:pt x="2313" y="3410"/>
                  </a:cubicBezTo>
                  <a:cubicBezTo>
                    <a:pt x="2715" y="4012"/>
                    <a:pt x="3409" y="4492"/>
                    <a:pt x="4141" y="4492"/>
                  </a:cubicBezTo>
                  <a:cubicBezTo>
                    <a:pt x="4209" y="4492"/>
                    <a:pt x="4279" y="4488"/>
                    <a:pt x="4348" y="4479"/>
                  </a:cubicBezTo>
                  <a:lnTo>
                    <a:pt x="4992" y="4333"/>
                  </a:lnTo>
                  <a:cubicBezTo>
                    <a:pt x="5124" y="3118"/>
                    <a:pt x="5007" y="2181"/>
                    <a:pt x="4904" y="966"/>
                  </a:cubicBezTo>
                  <a:cubicBezTo>
                    <a:pt x="4875" y="746"/>
                    <a:pt x="4421" y="482"/>
                    <a:pt x="4275" y="321"/>
                  </a:cubicBezTo>
                  <a:cubicBezTo>
                    <a:pt x="4099" y="102"/>
                    <a:pt x="3763" y="43"/>
                    <a:pt x="3470" y="29"/>
                  </a:cubicBezTo>
                  <a:cubicBezTo>
                    <a:pt x="3240" y="10"/>
                    <a:pt x="3009" y="1"/>
                    <a:pt x="277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28"/>
            <p:cNvSpPr/>
            <p:nvPr/>
          </p:nvSpPr>
          <p:spPr>
            <a:xfrm>
              <a:off x="4417824" y="2518837"/>
              <a:ext cx="73345" cy="80265"/>
            </a:xfrm>
            <a:custGeom>
              <a:rect b="b" l="l" r="r" t="t"/>
              <a:pathLst>
                <a:path extrusionOk="0" h="1299" w="1187">
                  <a:moveTo>
                    <a:pt x="59" y="47"/>
                  </a:moveTo>
                  <a:lnTo>
                    <a:pt x="31" y="110"/>
                  </a:lnTo>
                  <a:lnTo>
                    <a:pt x="31" y="110"/>
                  </a:lnTo>
                  <a:cubicBezTo>
                    <a:pt x="40" y="107"/>
                    <a:pt x="49" y="104"/>
                    <a:pt x="58" y="101"/>
                  </a:cubicBezTo>
                  <a:lnTo>
                    <a:pt x="58" y="101"/>
                  </a:lnTo>
                  <a:cubicBezTo>
                    <a:pt x="59" y="83"/>
                    <a:pt x="59" y="65"/>
                    <a:pt x="59" y="47"/>
                  </a:cubicBezTo>
                  <a:close/>
                  <a:moveTo>
                    <a:pt x="31" y="110"/>
                  </a:moveTo>
                  <a:cubicBezTo>
                    <a:pt x="21" y="113"/>
                    <a:pt x="11" y="117"/>
                    <a:pt x="1" y="120"/>
                  </a:cubicBezTo>
                  <a:lnTo>
                    <a:pt x="1" y="178"/>
                  </a:lnTo>
                  <a:lnTo>
                    <a:pt x="31" y="110"/>
                  </a:lnTo>
                  <a:close/>
                  <a:moveTo>
                    <a:pt x="605" y="1"/>
                  </a:moveTo>
                  <a:cubicBezTo>
                    <a:pt x="425" y="1"/>
                    <a:pt x="238" y="44"/>
                    <a:pt x="58" y="101"/>
                  </a:cubicBezTo>
                  <a:lnTo>
                    <a:pt x="58" y="101"/>
                  </a:lnTo>
                  <a:cubicBezTo>
                    <a:pt x="54" y="264"/>
                    <a:pt x="30" y="448"/>
                    <a:pt x="30" y="632"/>
                  </a:cubicBezTo>
                  <a:cubicBezTo>
                    <a:pt x="30" y="852"/>
                    <a:pt x="30" y="1086"/>
                    <a:pt x="206" y="1218"/>
                  </a:cubicBezTo>
                  <a:cubicBezTo>
                    <a:pt x="269" y="1273"/>
                    <a:pt x="354" y="1299"/>
                    <a:pt x="442" y="1299"/>
                  </a:cubicBezTo>
                  <a:cubicBezTo>
                    <a:pt x="516" y="1299"/>
                    <a:pt x="593" y="1281"/>
                    <a:pt x="660" y="1247"/>
                  </a:cubicBezTo>
                  <a:cubicBezTo>
                    <a:pt x="806" y="1174"/>
                    <a:pt x="908" y="1057"/>
                    <a:pt x="1011" y="925"/>
                  </a:cubicBezTo>
                  <a:cubicBezTo>
                    <a:pt x="1099" y="779"/>
                    <a:pt x="1187" y="618"/>
                    <a:pt x="1172" y="427"/>
                  </a:cubicBezTo>
                  <a:cubicBezTo>
                    <a:pt x="1128" y="193"/>
                    <a:pt x="908" y="47"/>
                    <a:pt x="674" y="3"/>
                  </a:cubicBezTo>
                  <a:cubicBezTo>
                    <a:pt x="651" y="1"/>
                    <a:pt x="628" y="1"/>
                    <a:pt x="605" y="1"/>
                  </a:cubicBezTo>
                  <a:close/>
                </a:path>
              </a:pathLst>
            </a:custGeom>
            <a:solidFill>
              <a:srgbClr val="CF88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28"/>
            <p:cNvSpPr/>
            <p:nvPr/>
          </p:nvSpPr>
          <p:spPr>
            <a:xfrm>
              <a:off x="4436856" y="2531566"/>
              <a:ext cx="25396" cy="43438"/>
            </a:xfrm>
            <a:custGeom>
              <a:rect b="b" l="l" r="r" t="t"/>
              <a:pathLst>
                <a:path extrusionOk="0" h="703" w="411">
                  <a:moveTo>
                    <a:pt x="256" y="0"/>
                  </a:moveTo>
                  <a:cubicBezTo>
                    <a:pt x="221" y="0"/>
                    <a:pt x="136" y="86"/>
                    <a:pt x="0" y="221"/>
                  </a:cubicBezTo>
                  <a:lnTo>
                    <a:pt x="7" y="228"/>
                  </a:lnTo>
                  <a:lnTo>
                    <a:pt x="7" y="228"/>
                  </a:lnTo>
                  <a:cubicBezTo>
                    <a:pt x="5" y="231"/>
                    <a:pt x="2" y="233"/>
                    <a:pt x="0" y="236"/>
                  </a:cubicBezTo>
                  <a:lnTo>
                    <a:pt x="59" y="295"/>
                  </a:lnTo>
                  <a:cubicBezTo>
                    <a:pt x="73" y="278"/>
                    <a:pt x="86" y="261"/>
                    <a:pt x="99" y="245"/>
                  </a:cubicBezTo>
                  <a:lnTo>
                    <a:pt x="99" y="245"/>
                  </a:lnTo>
                  <a:cubicBezTo>
                    <a:pt x="114" y="239"/>
                    <a:pt x="132" y="236"/>
                    <a:pt x="150" y="236"/>
                  </a:cubicBezTo>
                  <a:cubicBezTo>
                    <a:pt x="191" y="236"/>
                    <a:pt x="234" y="251"/>
                    <a:pt x="264" y="280"/>
                  </a:cubicBezTo>
                  <a:cubicBezTo>
                    <a:pt x="293" y="338"/>
                    <a:pt x="308" y="412"/>
                    <a:pt x="278" y="456"/>
                  </a:cubicBezTo>
                  <a:cubicBezTo>
                    <a:pt x="264" y="514"/>
                    <a:pt x="205" y="558"/>
                    <a:pt x="161" y="587"/>
                  </a:cubicBezTo>
                  <a:cubicBezTo>
                    <a:pt x="73" y="675"/>
                    <a:pt x="0" y="675"/>
                    <a:pt x="0" y="675"/>
                  </a:cubicBezTo>
                  <a:cubicBezTo>
                    <a:pt x="0" y="691"/>
                    <a:pt x="22" y="703"/>
                    <a:pt x="64" y="703"/>
                  </a:cubicBezTo>
                  <a:cubicBezTo>
                    <a:pt x="98" y="703"/>
                    <a:pt x="146" y="695"/>
                    <a:pt x="205" y="675"/>
                  </a:cubicBezTo>
                  <a:cubicBezTo>
                    <a:pt x="264" y="661"/>
                    <a:pt x="337" y="602"/>
                    <a:pt x="366" y="529"/>
                  </a:cubicBezTo>
                  <a:cubicBezTo>
                    <a:pt x="410" y="456"/>
                    <a:pt x="410" y="338"/>
                    <a:pt x="337" y="236"/>
                  </a:cubicBezTo>
                  <a:cubicBezTo>
                    <a:pt x="288" y="187"/>
                    <a:pt x="225" y="165"/>
                    <a:pt x="165" y="165"/>
                  </a:cubicBezTo>
                  <a:cubicBezTo>
                    <a:pt x="164" y="165"/>
                    <a:pt x="163" y="165"/>
                    <a:pt x="163" y="165"/>
                  </a:cubicBezTo>
                  <a:lnTo>
                    <a:pt x="163" y="165"/>
                  </a:lnTo>
                  <a:cubicBezTo>
                    <a:pt x="234" y="73"/>
                    <a:pt x="274" y="12"/>
                    <a:pt x="264" y="2"/>
                  </a:cubicBezTo>
                  <a:cubicBezTo>
                    <a:pt x="262" y="1"/>
                    <a:pt x="259" y="0"/>
                    <a:pt x="2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28"/>
            <p:cNvSpPr/>
            <p:nvPr/>
          </p:nvSpPr>
          <p:spPr>
            <a:xfrm>
              <a:off x="4359060" y="2509939"/>
              <a:ext cx="5499" cy="16436"/>
            </a:xfrm>
            <a:custGeom>
              <a:rect b="b" l="l" r="r" t="t"/>
              <a:pathLst>
                <a:path extrusionOk="0" h="266" w="89">
                  <a:moveTo>
                    <a:pt x="29" y="0"/>
                  </a:moveTo>
                  <a:cubicBezTo>
                    <a:pt x="15" y="0"/>
                    <a:pt x="0" y="59"/>
                    <a:pt x="0" y="132"/>
                  </a:cubicBezTo>
                  <a:cubicBezTo>
                    <a:pt x="0" y="199"/>
                    <a:pt x="25" y="266"/>
                    <a:pt x="51" y="266"/>
                  </a:cubicBezTo>
                  <a:cubicBezTo>
                    <a:pt x="54" y="266"/>
                    <a:pt x="56" y="265"/>
                    <a:pt x="59" y="264"/>
                  </a:cubicBezTo>
                  <a:cubicBezTo>
                    <a:pt x="73" y="264"/>
                    <a:pt x="88" y="205"/>
                    <a:pt x="88" y="132"/>
                  </a:cubicBezTo>
                  <a:cubicBezTo>
                    <a:pt x="88" y="59"/>
                    <a:pt x="73" y="0"/>
                    <a:pt x="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28"/>
            <p:cNvSpPr/>
            <p:nvPr/>
          </p:nvSpPr>
          <p:spPr>
            <a:xfrm>
              <a:off x="4446805" y="2803946"/>
              <a:ext cx="446000" cy="1024046"/>
            </a:xfrm>
            <a:custGeom>
              <a:rect b="b" l="l" r="r" t="t"/>
              <a:pathLst>
                <a:path extrusionOk="0" h="16573" w="7218">
                  <a:moveTo>
                    <a:pt x="2152" y="0"/>
                  </a:moveTo>
                  <a:lnTo>
                    <a:pt x="0" y="16382"/>
                  </a:lnTo>
                  <a:lnTo>
                    <a:pt x="5051" y="16572"/>
                  </a:lnTo>
                  <a:lnTo>
                    <a:pt x="7218" y="205"/>
                  </a:lnTo>
                  <a:lnTo>
                    <a:pt x="215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28"/>
            <p:cNvSpPr/>
            <p:nvPr/>
          </p:nvSpPr>
          <p:spPr>
            <a:xfrm>
              <a:off x="4084948" y="3742013"/>
              <a:ext cx="597077" cy="86012"/>
            </a:xfrm>
            <a:custGeom>
              <a:rect b="b" l="l" r="r" t="t"/>
              <a:pathLst>
                <a:path extrusionOk="0" h="1392" w="9663">
                  <a:moveTo>
                    <a:pt x="0" y="0"/>
                  </a:moveTo>
                  <a:lnTo>
                    <a:pt x="191" y="908"/>
                  </a:lnTo>
                  <a:lnTo>
                    <a:pt x="9428" y="1391"/>
                  </a:lnTo>
                  <a:lnTo>
                    <a:pt x="9663" y="440"/>
                  </a:lnTo>
                  <a:lnTo>
                    <a:pt x="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28"/>
            <p:cNvSpPr/>
            <p:nvPr/>
          </p:nvSpPr>
          <p:spPr>
            <a:xfrm>
              <a:off x="4132899" y="3787245"/>
              <a:ext cx="28980" cy="706507"/>
            </a:xfrm>
            <a:custGeom>
              <a:rect b="b" l="l" r="r" t="t"/>
              <a:pathLst>
                <a:path extrusionOk="0" h="11434" w="469">
                  <a:moveTo>
                    <a:pt x="0" y="0"/>
                  </a:moveTo>
                  <a:lnTo>
                    <a:pt x="88" y="11434"/>
                  </a:lnTo>
                  <a:lnTo>
                    <a:pt x="425" y="11419"/>
                  </a:lnTo>
                  <a:lnTo>
                    <a:pt x="469" y="15"/>
                  </a:lnTo>
                  <a:lnTo>
                    <a:pt x="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28"/>
            <p:cNvSpPr/>
            <p:nvPr/>
          </p:nvSpPr>
          <p:spPr>
            <a:xfrm>
              <a:off x="4147359" y="3788172"/>
              <a:ext cx="552773" cy="499387"/>
            </a:xfrm>
            <a:custGeom>
              <a:rect b="b" l="l" r="r" t="t"/>
              <a:pathLst>
                <a:path extrusionOk="0" h="8082" w="8946">
                  <a:moveTo>
                    <a:pt x="235" y="0"/>
                  </a:moveTo>
                  <a:lnTo>
                    <a:pt x="1" y="205"/>
                  </a:lnTo>
                  <a:lnTo>
                    <a:pt x="8945" y="8081"/>
                  </a:lnTo>
                  <a:lnTo>
                    <a:pt x="8945" y="7583"/>
                  </a:lnTo>
                  <a:lnTo>
                    <a:pt x="23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28"/>
            <p:cNvSpPr/>
            <p:nvPr/>
          </p:nvSpPr>
          <p:spPr>
            <a:xfrm>
              <a:off x="4142848" y="3808069"/>
              <a:ext cx="587129" cy="432406"/>
            </a:xfrm>
            <a:custGeom>
              <a:rect b="b" l="l" r="r" t="t"/>
              <a:pathLst>
                <a:path extrusionOk="0" h="6998" w="9502">
                  <a:moveTo>
                    <a:pt x="9209" y="0"/>
                  </a:moveTo>
                  <a:lnTo>
                    <a:pt x="0" y="6720"/>
                  </a:lnTo>
                  <a:lnTo>
                    <a:pt x="74" y="6998"/>
                  </a:lnTo>
                  <a:lnTo>
                    <a:pt x="9443" y="425"/>
                  </a:lnTo>
                  <a:cubicBezTo>
                    <a:pt x="9501" y="366"/>
                    <a:pt x="9501" y="278"/>
                    <a:pt x="9443" y="220"/>
                  </a:cubicBezTo>
                  <a:lnTo>
                    <a:pt x="920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28"/>
            <p:cNvSpPr/>
            <p:nvPr/>
          </p:nvSpPr>
          <p:spPr>
            <a:xfrm>
              <a:off x="3708632" y="2702545"/>
              <a:ext cx="199952" cy="239066"/>
            </a:xfrm>
            <a:custGeom>
              <a:rect b="b" l="l" r="r" t="t"/>
              <a:pathLst>
                <a:path extrusionOk="0" h="3869" w="3236">
                  <a:moveTo>
                    <a:pt x="1037" y="1"/>
                  </a:moveTo>
                  <a:cubicBezTo>
                    <a:pt x="1007" y="1"/>
                    <a:pt x="983" y="10"/>
                    <a:pt x="967" y="31"/>
                  </a:cubicBezTo>
                  <a:cubicBezTo>
                    <a:pt x="791" y="309"/>
                    <a:pt x="1874" y="1436"/>
                    <a:pt x="1874" y="1436"/>
                  </a:cubicBezTo>
                  <a:cubicBezTo>
                    <a:pt x="1874" y="1436"/>
                    <a:pt x="943" y="600"/>
                    <a:pt x="601" y="600"/>
                  </a:cubicBezTo>
                  <a:cubicBezTo>
                    <a:pt x="564" y="600"/>
                    <a:pt x="534" y="610"/>
                    <a:pt x="513" y="631"/>
                  </a:cubicBezTo>
                  <a:cubicBezTo>
                    <a:pt x="293" y="851"/>
                    <a:pt x="1259" y="1832"/>
                    <a:pt x="1259" y="1832"/>
                  </a:cubicBezTo>
                  <a:cubicBezTo>
                    <a:pt x="1259" y="1832"/>
                    <a:pt x="450" y="1091"/>
                    <a:pt x="249" y="1091"/>
                  </a:cubicBezTo>
                  <a:cubicBezTo>
                    <a:pt x="224" y="1091"/>
                    <a:pt x="209" y="1103"/>
                    <a:pt x="205" y="1129"/>
                  </a:cubicBezTo>
                  <a:cubicBezTo>
                    <a:pt x="161" y="1363"/>
                    <a:pt x="747" y="2154"/>
                    <a:pt x="747" y="2154"/>
                  </a:cubicBezTo>
                  <a:cubicBezTo>
                    <a:pt x="747" y="2154"/>
                    <a:pt x="255" y="1651"/>
                    <a:pt x="94" y="1651"/>
                  </a:cubicBezTo>
                  <a:cubicBezTo>
                    <a:pt x="66" y="1651"/>
                    <a:pt x="49" y="1666"/>
                    <a:pt x="44" y="1700"/>
                  </a:cubicBezTo>
                  <a:cubicBezTo>
                    <a:pt x="0" y="1934"/>
                    <a:pt x="923" y="3808"/>
                    <a:pt x="923" y="3808"/>
                  </a:cubicBezTo>
                  <a:cubicBezTo>
                    <a:pt x="953" y="3850"/>
                    <a:pt x="1000" y="3868"/>
                    <a:pt x="1059" y="3868"/>
                  </a:cubicBezTo>
                  <a:cubicBezTo>
                    <a:pt x="1605" y="3868"/>
                    <a:pt x="3236" y="2285"/>
                    <a:pt x="3236" y="2285"/>
                  </a:cubicBezTo>
                  <a:cubicBezTo>
                    <a:pt x="3236" y="2285"/>
                    <a:pt x="3206" y="368"/>
                    <a:pt x="3060" y="324"/>
                  </a:cubicBezTo>
                  <a:cubicBezTo>
                    <a:pt x="3055" y="323"/>
                    <a:pt x="3049" y="322"/>
                    <a:pt x="3043" y="322"/>
                  </a:cubicBezTo>
                  <a:cubicBezTo>
                    <a:pt x="2888" y="322"/>
                    <a:pt x="2550" y="698"/>
                    <a:pt x="2606" y="1305"/>
                  </a:cubicBezTo>
                  <a:cubicBezTo>
                    <a:pt x="2606" y="1305"/>
                    <a:pt x="1389" y="1"/>
                    <a:pt x="1037" y="1"/>
                  </a:cubicBezTo>
                  <a:close/>
                </a:path>
              </a:pathLst>
            </a:custGeom>
            <a:solidFill>
              <a:srgbClr val="CF88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28"/>
            <p:cNvSpPr/>
            <p:nvPr/>
          </p:nvSpPr>
          <p:spPr>
            <a:xfrm>
              <a:off x="3765605" y="2788560"/>
              <a:ext cx="782509" cy="518542"/>
            </a:xfrm>
            <a:custGeom>
              <a:rect b="b" l="l" r="r" t="t"/>
              <a:pathLst>
                <a:path extrusionOk="0" h="8392" w="12664">
                  <a:moveTo>
                    <a:pt x="10117" y="0"/>
                  </a:moveTo>
                  <a:cubicBezTo>
                    <a:pt x="10117" y="0"/>
                    <a:pt x="6953" y="4771"/>
                    <a:pt x="5826" y="4771"/>
                  </a:cubicBezTo>
                  <a:cubicBezTo>
                    <a:pt x="5741" y="4771"/>
                    <a:pt x="5667" y="4744"/>
                    <a:pt x="5608" y="4685"/>
                  </a:cubicBezTo>
                  <a:cubicBezTo>
                    <a:pt x="3763" y="2840"/>
                    <a:pt x="2314" y="893"/>
                    <a:pt x="2314" y="893"/>
                  </a:cubicBezTo>
                  <a:lnTo>
                    <a:pt x="1" y="2416"/>
                  </a:lnTo>
                  <a:cubicBezTo>
                    <a:pt x="1" y="2416"/>
                    <a:pt x="2358" y="5578"/>
                    <a:pt x="2958" y="6354"/>
                  </a:cubicBezTo>
                  <a:cubicBezTo>
                    <a:pt x="3366" y="6882"/>
                    <a:pt x="4580" y="8391"/>
                    <a:pt x="6195" y="8391"/>
                  </a:cubicBezTo>
                  <a:cubicBezTo>
                    <a:pt x="6954" y="8391"/>
                    <a:pt x="7802" y="8057"/>
                    <a:pt x="8697" y="7130"/>
                  </a:cubicBezTo>
                  <a:cubicBezTo>
                    <a:pt x="11507" y="4246"/>
                    <a:pt x="12664" y="1830"/>
                    <a:pt x="12664" y="1830"/>
                  </a:cubicBezTo>
                  <a:lnTo>
                    <a:pt x="1011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28"/>
            <p:cNvSpPr/>
            <p:nvPr/>
          </p:nvSpPr>
          <p:spPr>
            <a:xfrm>
              <a:off x="4239615" y="2755315"/>
              <a:ext cx="323903" cy="523547"/>
            </a:xfrm>
            <a:custGeom>
              <a:rect b="b" l="l" r="r" t="t"/>
              <a:pathLst>
                <a:path extrusionOk="0" h="8473" w="5242">
                  <a:moveTo>
                    <a:pt x="3624" y="0"/>
                  </a:moveTo>
                  <a:cubicBezTo>
                    <a:pt x="3438" y="0"/>
                    <a:pt x="3259" y="37"/>
                    <a:pt x="3104" y="99"/>
                  </a:cubicBezTo>
                  <a:cubicBezTo>
                    <a:pt x="2812" y="202"/>
                    <a:pt x="2563" y="392"/>
                    <a:pt x="2387" y="553"/>
                  </a:cubicBezTo>
                  <a:cubicBezTo>
                    <a:pt x="2197" y="743"/>
                    <a:pt x="2065" y="904"/>
                    <a:pt x="1948" y="1036"/>
                  </a:cubicBezTo>
                  <a:cubicBezTo>
                    <a:pt x="1816" y="1153"/>
                    <a:pt x="1743" y="1270"/>
                    <a:pt x="1699" y="1344"/>
                  </a:cubicBezTo>
                  <a:cubicBezTo>
                    <a:pt x="1640" y="1417"/>
                    <a:pt x="1626" y="1446"/>
                    <a:pt x="1626" y="1446"/>
                  </a:cubicBezTo>
                  <a:lnTo>
                    <a:pt x="1699" y="1373"/>
                  </a:lnTo>
                  <a:cubicBezTo>
                    <a:pt x="1743" y="1300"/>
                    <a:pt x="1831" y="1197"/>
                    <a:pt x="1948" y="1065"/>
                  </a:cubicBezTo>
                  <a:cubicBezTo>
                    <a:pt x="2080" y="919"/>
                    <a:pt x="2226" y="773"/>
                    <a:pt x="2402" y="612"/>
                  </a:cubicBezTo>
                  <a:cubicBezTo>
                    <a:pt x="2607" y="451"/>
                    <a:pt x="2826" y="275"/>
                    <a:pt x="3119" y="172"/>
                  </a:cubicBezTo>
                  <a:cubicBezTo>
                    <a:pt x="3267" y="126"/>
                    <a:pt x="3439" y="92"/>
                    <a:pt x="3616" y="92"/>
                  </a:cubicBezTo>
                  <a:cubicBezTo>
                    <a:pt x="3773" y="92"/>
                    <a:pt x="3934" y="118"/>
                    <a:pt x="4085" y="187"/>
                  </a:cubicBezTo>
                  <a:cubicBezTo>
                    <a:pt x="4437" y="319"/>
                    <a:pt x="4715" y="612"/>
                    <a:pt x="4890" y="978"/>
                  </a:cubicBezTo>
                  <a:cubicBezTo>
                    <a:pt x="5081" y="1344"/>
                    <a:pt x="5169" y="1783"/>
                    <a:pt x="5095" y="2222"/>
                  </a:cubicBezTo>
                  <a:cubicBezTo>
                    <a:pt x="5037" y="2661"/>
                    <a:pt x="4861" y="3100"/>
                    <a:pt x="4598" y="3496"/>
                  </a:cubicBezTo>
                  <a:cubicBezTo>
                    <a:pt x="4349" y="3905"/>
                    <a:pt x="4056" y="4271"/>
                    <a:pt x="3763" y="4623"/>
                  </a:cubicBezTo>
                  <a:cubicBezTo>
                    <a:pt x="3470" y="4960"/>
                    <a:pt x="3178" y="5296"/>
                    <a:pt x="2899" y="5604"/>
                  </a:cubicBezTo>
                  <a:cubicBezTo>
                    <a:pt x="2343" y="6233"/>
                    <a:pt x="1831" y="6760"/>
                    <a:pt x="1377" y="7199"/>
                  </a:cubicBezTo>
                  <a:cubicBezTo>
                    <a:pt x="938" y="7639"/>
                    <a:pt x="557" y="7961"/>
                    <a:pt x="294" y="8209"/>
                  </a:cubicBezTo>
                  <a:cubicBezTo>
                    <a:pt x="191" y="8312"/>
                    <a:pt x="74" y="8400"/>
                    <a:pt x="1" y="8473"/>
                  </a:cubicBezTo>
                  <a:cubicBezTo>
                    <a:pt x="74" y="8429"/>
                    <a:pt x="191" y="8327"/>
                    <a:pt x="323" y="8224"/>
                  </a:cubicBezTo>
                  <a:cubicBezTo>
                    <a:pt x="586" y="8005"/>
                    <a:pt x="982" y="7668"/>
                    <a:pt x="1435" y="7229"/>
                  </a:cubicBezTo>
                  <a:cubicBezTo>
                    <a:pt x="1889" y="6789"/>
                    <a:pt x="2416" y="6262"/>
                    <a:pt x="2973" y="5648"/>
                  </a:cubicBezTo>
                  <a:cubicBezTo>
                    <a:pt x="3251" y="5325"/>
                    <a:pt x="3544" y="5003"/>
                    <a:pt x="3836" y="4652"/>
                  </a:cubicBezTo>
                  <a:cubicBezTo>
                    <a:pt x="4129" y="4301"/>
                    <a:pt x="4422" y="3964"/>
                    <a:pt x="4671" y="3539"/>
                  </a:cubicBezTo>
                  <a:cubicBezTo>
                    <a:pt x="4934" y="3115"/>
                    <a:pt x="5110" y="2676"/>
                    <a:pt x="5183" y="2222"/>
                  </a:cubicBezTo>
                  <a:cubicBezTo>
                    <a:pt x="5242" y="1768"/>
                    <a:pt x="5169" y="1300"/>
                    <a:pt x="4964" y="919"/>
                  </a:cubicBezTo>
                  <a:cubicBezTo>
                    <a:pt x="4788" y="553"/>
                    <a:pt x="4495" y="246"/>
                    <a:pt x="4129" y="99"/>
                  </a:cubicBezTo>
                  <a:cubicBezTo>
                    <a:pt x="3963" y="30"/>
                    <a:pt x="3791" y="0"/>
                    <a:pt x="362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28"/>
            <p:cNvSpPr/>
            <p:nvPr/>
          </p:nvSpPr>
          <p:spPr>
            <a:xfrm>
              <a:off x="3798169" y="2892556"/>
              <a:ext cx="140263" cy="89657"/>
            </a:xfrm>
            <a:custGeom>
              <a:rect b="b" l="l" r="r" t="t"/>
              <a:pathLst>
                <a:path extrusionOk="0" h="1451" w="2270">
                  <a:moveTo>
                    <a:pt x="2268" y="0"/>
                  </a:moveTo>
                  <a:cubicBezTo>
                    <a:pt x="2234" y="0"/>
                    <a:pt x="1745" y="332"/>
                    <a:pt x="1157" y="733"/>
                  </a:cubicBezTo>
                  <a:cubicBezTo>
                    <a:pt x="528" y="1128"/>
                    <a:pt x="1" y="1421"/>
                    <a:pt x="15" y="1450"/>
                  </a:cubicBezTo>
                  <a:cubicBezTo>
                    <a:pt x="30" y="1450"/>
                    <a:pt x="162" y="1392"/>
                    <a:pt x="381" y="1275"/>
                  </a:cubicBezTo>
                  <a:cubicBezTo>
                    <a:pt x="601" y="1172"/>
                    <a:pt x="894" y="996"/>
                    <a:pt x="1201" y="806"/>
                  </a:cubicBezTo>
                  <a:cubicBezTo>
                    <a:pt x="1523" y="601"/>
                    <a:pt x="1787" y="396"/>
                    <a:pt x="1977" y="250"/>
                  </a:cubicBezTo>
                  <a:cubicBezTo>
                    <a:pt x="2153" y="103"/>
                    <a:pt x="2270" y="16"/>
                    <a:pt x="2270" y="1"/>
                  </a:cubicBezTo>
                  <a:cubicBezTo>
                    <a:pt x="2270" y="1"/>
                    <a:pt x="2269" y="0"/>
                    <a:pt x="226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28"/>
            <p:cNvSpPr/>
            <p:nvPr/>
          </p:nvSpPr>
          <p:spPr>
            <a:xfrm>
              <a:off x="3886842" y="2867715"/>
              <a:ext cx="25396" cy="22677"/>
            </a:xfrm>
            <a:custGeom>
              <a:rect b="b" l="l" r="r" t="t"/>
              <a:pathLst>
                <a:path extrusionOk="0" h="367" w="411">
                  <a:moveTo>
                    <a:pt x="222" y="49"/>
                  </a:moveTo>
                  <a:cubicBezTo>
                    <a:pt x="226" y="50"/>
                    <a:pt x="230" y="51"/>
                    <a:pt x="235" y="52"/>
                  </a:cubicBezTo>
                  <a:cubicBezTo>
                    <a:pt x="264" y="95"/>
                    <a:pt x="308" y="125"/>
                    <a:pt x="308" y="169"/>
                  </a:cubicBezTo>
                  <a:cubicBezTo>
                    <a:pt x="308" y="198"/>
                    <a:pt x="264" y="242"/>
                    <a:pt x="205" y="257"/>
                  </a:cubicBezTo>
                  <a:cubicBezTo>
                    <a:pt x="147" y="257"/>
                    <a:pt x="118" y="242"/>
                    <a:pt x="103" y="198"/>
                  </a:cubicBezTo>
                  <a:cubicBezTo>
                    <a:pt x="74" y="169"/>
                    <a:pt x="118" y="125"/>
                    <a:pt x="132" y="95"/>
                  </a:cubicBezTo>
                  <a:cubicBezTo>
                    <a:pt x="162" y="66"/>
                    <a:pt x="196" y="55"/>
                    <a:pt x="222" y="49"/>
                  </a:cubicBezTo>
                  <a:close/>
                  <a:moveTo>
                    <a:pt x="187" y="0"/>
                  </a:moveTo>
                  <a:cubicBezTo>
                    <a:pt x="165" y="0"/>
                    <a:pt x="147" y="8"/>
                    <a:pt x="132" y="22"/>
                  </a:cubicBezTo>
                  <a:cubicBezTo>
                    <a:pt x="103" y="37"/>
                    <a:pt x="103" y="52"/>
                    <a:pt x="103" y="52"/>
                  </a:cubicBezTo>
                  <a:cubicBezTo>
                    <a:pt x="59" y="95"/>
                    <a:pt x="0" y="139"/>
                    <a:pt x="30" y="242"/>
                  </a:cubicBezTo>
                  <a:cubicBezTo>
                    <a:pt x="30" y="314"/>
                    <a:pt x="99" y="367"/>
                    <a:pt x="181" y="367"/>
                  </a:cubicBezTo>
                  <a:cubicBezTo>
                    <a:pt x="198" y="367"/>
                    <a:pt x="216" y="364"/>
                    <a:pt x="235" y="359"/>
                  </a:cubicBezTo>
                  <a:cubicBezTo>
                    <a:pt x="322" y="344"/>
                    <a:pt x="410" y="271"/>
                    <a:pt x="396" y="183"/>
                  </a:cubicBezTo>
                  <a:cubicBezTo>
                    <a:pt x="381" y="95"/>
                    <a:pt x="322" y="37"/>
                    <a:pt x="264" y="22"/>
                  </a:cubicBezTo>
                  <a:cubicBezTo>
                    <a:pt x="235" y="8"/>
                    <a:pt x="209" y="0"/>
                    <a:pt x="18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28"/>
            <p:cNvSpPr/>
            <p:nvPr/>
          </p:nvSpPr>
          <p:spPr>
            <a:xfrm>
              <a:off x="4389770" y="3082567"/>
              <a:ext cx="45292" cy="372717"/>
            </a:xfrm>
            <a:custGeom>
              <a:rect b="b" l="l" r="r" t="t"/>
              <a:pathLst>
                <a:path extrusionOk="0" h="6032" w="733">
                  <a:moveTo>
                    <a:pt x="733" y="0"/>
                  </a:moveTo>
                  <a:lnTo>
                    <a:pt x="733" y="0"/>
                  </a:lnTo>
                  <a:cubicBezTo>
                    <a:pt x="733" y="0"/>
                    <a:pt x="704" y="88"/>
                    <a:pt x="674" y="234"/>
                  </a:cubicBezTo>
                  <a:cubicBezTo>
                    <a:pt x="630" y="381"/>
                    <a:pt x="601" y="600"/>
                    <a:pt x="557" y="879"/>
                  </a:cubicBezTo>
                  <a:cubicBezTo>
                    <a:pt x="484" y="1406"/>
                    <a:pt x="382" y="2152"/>
                    <a:pt x="264" y="3001"/>
                  </a:cubicBezTo>
                  <a:cubicBezTo>
                    <a:pt x="177" y="3836"/>
                    <a:pt x="103" y="4597"/>
                    <a:pt x="45" y="5139"/>
                  </a:cubicBezTo>
                  <a:cubicBezTo>
                    <a:pt x="16" y="5417"/>
                    <a:pt x="1" y="5651"/>
                    <a:pt x="1" y="5797"/>
                  </a:cubicBezTo>
                  <a:lnTo>
                    <a:pt x="1" y="6032"/>
                  </a:lnTo>
                  <a:cubicBezTo>
                    <a:pt x="16" y="6032"/>
                    <a:pt x="16" y="5944"/>
                    <a:pt x="30" y="5783"/>
                  </a:cubicBezTo>
                  <a:cubicBezTo>
                    <a:pt x="45" y="5622"/>
                    <a:pt x="74" y="5402"/>
                    <a:pt x="103" y="5139"/>
                  </a:cubicBezTo>
                  <a:cubicBezTo>
                    <a:pt x="177" y="4568"/>
                    <a:pt x="264" y="3821"/>
                    <a:pt x="367" y="3001"/>
                  </a:cubicBezTo>
                  <a:cubicBezTo>
                    <a:pt x="469" y="2182"/>
                    <a:pt x="557" y="1450"/>
                    <a:pt x="630" y="879"/>
                  </a:cubicBezTo>
                  <a:cubicBezTo>
                    <a:pt x="660" y="615"/>
                    <a:pt x="689" y="395"/>
                    <a:pt x="704" y="234"/>
                  </a:cubicBezTo>
                  <a:cubicBezTo>
                    <a:pt x="733" y="88"/>
                    <a:pt x="733" y="0"/>
                    <a:pt x="73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28"/>
            <p:cNvSpPr/>
            <p:nvPr/>
          </p:nvSpPr>
          <p:spPr>
            <a:xfrm>
              <a:off x="4492037" y="2729177"/>
              <a:ext cx="194515" cy="38928"/>
            </a:xfrm>
            <a:custGeom>
              <a:rect b="b" l="l" r="r" t="t"/>
              <a:pathLst>
                <a:path extrusionOk="0" h="630" w="3148">
                  <a:moveTo>
                    <a:pt x="1911" y="0"/>
                  </a:moveTo>
                  <a:cubicBezTo>
                    <a:pt x="1786" y="0"/>
                    <a:pt x="1656" y="7"/>
                    <a:pt x="1523" y="24"/>
                  </a:cubicBezTo>
                  <a:cubicBezTo>
                    <a:pt x="1069" y="83"/>
                    <a:pt x="659" y="215"/>
                    <a:pt x="410" y="347"/>
                  </a:cubicBezTo>
                  <a:cubicBezTo>
                    <a:pt x="264" y="434"/>
                    <a:pt x="176" y="478"/>
                    <a:pt x="103" y="537"/>
                  </a:cubicBezTo>
                  <a:lnTo>
                    <a:pt x="0" y="625"/>
                  </a:lnTo>
                  <a:cubicBezTo>
                    <a:pt x="4" y="628"/>
                    <a:pt x="9" y="630"/>
                    <a:pt x="15" y="630"/>
                  </a:cubicBezTo>
                  <a:cubicBezTo>
                    <a:pt x="65" y="630"/>
                    <a:pt x="207" y="538"/>
                    <a:pt x="439" y="434"/>
                  </a:cubicBezTo>
                  <a:cubicBezTo>
                    <a:pt x="718" y="303"/>
                    <a:pt x="1098" y="171"/>
                    <a:pt x="1537" y="112"/>
                  </a:cubicBezTo>
                  <a:cubicBezTo>
                    <a:pt x="1684" y="98"/>
                    <a:pt x="1827" y="91"/>
                    <a:pt x="1964" y="91"/>
                  </a:cubicBezTo>
                  <a:cubicBezTo>
                    <a:pt x="2237" y="91"/>
                    <a:pt x="2484" y="117"/>
                    <a:pt x="2679" y="156"/>
                  </a:cubicBezTo>
                  <a:cubicBezTo>
                    <a:pt x="2934" y="207"/>
                    <a:pt x="3099" y="247"/>
                    <a:pt x="3139" y="247"/>
                  </a:cubicBezTo>
                  <a:cubicBezTo>
                    <a:pt x="3145" y="247"/>
                    <a:pt x="3148" y="246"/>
                    <a:pt x="3148" y="244"/>
                  </a:cubicBezTo>
                  <a:cubicBezTo>
                    <a:pt x="3148" y="229"/>
                    <a:pt x="3118" y="215"/>
                    <a:pt x="3031" y="185"/>
                  </a:cubicBezTo>
                  <a:cubicBezTo>
                    <a:pt x="2957" y="156"/>
                    <a:pt x="2840" y="112"/>
                    <a:pt x="2694" y="83"/>
                  </a:cubicBezTo>
                  <a:cubicBezTo>
                    <a:pt x="2487" y="42"/>
                    <a:pt x="2214" y="0"/>
                    <a:pt x="19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0" name="Google Shape;470;p28"/>
          <p:cNvGrpSpPr/>
          <p:nvPr/>
        </p:nvGrpSpPr>
        <p:grpSpPr>
          <a:xfrm>
            <a:off x="727536" y="1777825"/>
            <a:ext cx="1360539" cy="2732567"/>
            <a:chOff x="727536" y="1777825"/>
            <a:chExt cx="1360539" cy="2732567"/>
          </a:xfrm>
        </p:grpSpPr>
        <p:sp>
          <p:nvSpPr>
            <p:cNvPr id="471" name="Google Shape;471;p28"/>
            <p:cNvSpPr/>
            <p:nvPr/>
          </p:nvSpPr>
          <p:spPr>
            <a:xfrm>
              <a:off x="1890840" y="2861845"/>
              <a:ext cx="197234" cy="123271"/>
            </a:xfrm>
            <a:custGeom>
              <a:rect b="b" l="l" r="r" t="t"/>
              <a:pathLst>
                <a:path extrusionOk="0" h="1995" w="3192">
                  <a:moveTo>
                    <a:pt x="1538" y="0"/>
                  </a:moveTo>
                  <a:lnTo>
                    <a:pt x="44" y="527"/>
                  </a:lnTo>
                  <a:cubicBezTo>
                    <a:pt x="44" y="527"/>
                    <a:pt x="0" y="952"/>
                    <a:pt x="44" y="1186"/>
                  </a:cubicBezTo>
                  <a:cubicBezTo>
                    <a:pt x="118" y="1449"/>
                    <a:pt x="776" y="1537"/>
                    <a:pt x="776" y="1537"/>
                  </a:cubicBezTo>
                  <a:cubicBezTo>
                    <a:pt x="776" y="1537"/>
                    <a:pt x="615" y="1611"/>
                    <a:pt x="557" y="1889"/>
                  </a:cubicBezTo>
                  <a:cubicBezTo>
                    <a:pt x="546" y="1964"/>
                    <a:pt x="583" y="1994"/>
                    <a:pt x="651" y="1994"/>
                  </a:cubicBezTo>
                  <a:cubicBezTo>
                    <a:pt x="850" y="1994"/>
                    <a:pt x="1309" y="1733"/>
                    <a:pt x="1582" y="1537"/>
                  </a:cubicBezTo>
                  <a:cubicBezTo>
                    <a:pt x="1977" y="1303"/>
                    <a:pt x="1991" y="732"/>
                    <a:pt x="1991" y="732"/>
                  </a:cubicBezTo>
                  <a:cubicBezTo>
                    <a:pt x="1991" y="732"/>
                    <a:pt x="2701" y="1326"/>
                    <a:pt x="2957" y="1326"/>
                  </a:cubicBezTo>
                  <a:cubicBezTo>
                    <a:pt x="2974" y="1326"/>
                    <a:pt x="2989" y="1323"/>
                    <a:pt x="3002" y="1318"/>
                  </a:cubicBezTo>
                  <a:cubicBezTo>
                    <a:pt x="3192" y="1230"/>
                    <a:pt x="1977" y="88"/>
                    <a:pt x="1977" y="88"/>
                  </a:cubicBezTo>
                  <a:lnTo>
                    <a:pt x="1538" y="0"/>
                  </a:lnTo>
                  <a:close/>
                </a:path>
              </a:pathLst>
            </a:custGeom>
            <a:solidFill>
              <a:srgbClr val="AC6E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28"/>
            <p:cNvSpPr/>
            <p:nvPr/>
          </p:nvSpPr>
          <p:spPr>
            <a:xfrm>
              <a:off x="1249497" y="2814327"/>
              <a:ext cx="266871" cy="203351"/>
            </a:xfrm>
            <a:custGeom>
              <a:rect b="b" l="l" r="r" t="t"/>
              <a:pathLst>
                <a:path extrusionOk="0" h="3291" w="4319">
                  <a:moveTo>
                    <a:pt x="3153" y="0"/>
                  </a:moveTo>
                  <a:cubicBezTo>
                    <a:pt x="2756" y="0"/>
                    <a:pt x="1318" y="389"/>
                    <a:pt x="1318" y="389"/>
                  </a:cubicBezTo>
                  <a:cubicBezTo>
                    <a:pt x="1318" y="389"/>
                    <a:pt x="0" y="2863"/>
                    <a:pt x="512" y="3009"/>
                  </a:cubicBezTo>
                  <a:cubicBezTo>
                    <a:pt x="512" y="3009"/>
                    <a:pt x="2089" y="3291"/>
                    <a:pt x="2625" y="3291"/>
                  </a:cubicBezTo>
                  <a:cubicBezTo>
                    <a:pt x="2700" y="3291"/>
                    <a:pt x="2755" y="3285"/>
                    <a:pt x="2782" y="3273"/>
                  </a:cubicBezTo>
                  <a:cubicBezTo>
                    <a:pt x="3001" y="3185"/>
                    <a:pt x="2138" y="2731"/>
                    <a:pt x="2137" y="2731"/>
                  </a:cubicBezTo>
                  <a:lnTo>
                    <a:pt x="2137" y="2731"/>
                  </a:lnTo>
                  <a:cubicBezTo>
                    <a:pt x="2138" y="2731"/>
                    <a:pt x="2840" y="2980"/>
                    <a:pt x="3159" y="2980"/>
                  </a:cubicBezTo>
                  <a:cubicBezTo>
                    <a:pt x="3202" y="2980"/>
                    <a:pt x="3238" y="2976"/>
                    <a:pt x="3265" y="2965"/>
                  </a:cubicBezTo>
                  <a:cubicBezTo>
                    <a:pt x="3484" y="2877"/>
                    <a:pt x="2299" y="2145"/>
                    <a:pt x="2298" y="2145"/>
                  </a:cubicBezTo>
                  <a:lnTo>
                    <a:pt x="2298" y="2145"/>
                  </a:lnTo>
                  <a:cubicBezTo>
                    <a:pt x="2299" y="2145"/>
                    <a:pt x="3142" y="2603"/>
                    <a:pt x="3508" y="2603"/>
                  </a:cubicBezTo>
                  <a:cubicBezTo>
                    <a:pt x="3581" y="2603"/>
                    <a:pt x="3636" y="2584"/>
                    <a:pt x="3660" y="2541"/>
                  </a:cubicBezTo>
                  <a:cubicBezTo>
                    <a:pt x="3806" y="2277"/>
                    <a:pt x="2504" y="1472"/>
                    <a:pt x="2503" y="1472"/>
                  </a:cubicBezTo>
                  <a:lnTo>
                    <a:pt x="2503" y="1472"/>
                  </a:lnTo>
                  <a:cubicBezTo>
                    <a:pt x="2504" y="1472"/>
                    <a:pt x="3513" y="1998"/>
                    <a:pt x="3945" y="1998"/>
                  </a:cubicBezTo>
                  <a:cubicBezTo>
                    <a:pt x="4023" y="1998"/>
                    <a:pt x="4082" y="1981"/>
                    <a:pt x="4114" y="1940"/>
                  </a:cubicBezTo>
                  <a:cubicBezTo>
                    <a:pt x="4319" y="1691"/>
                    <a:pt x="2445" y="740"/>
                    <a:pt x="2445" y="740"/>
                  </a:cubicBezTo>
                  <a:cubicBezTo>
                    <a:pt x="3074" y="608"/>
                    <a:pt x="3352" y="154"/>
                    <a:pt x="3250" y="23"/>
                  </a:cubicBezTo>
                  <a:cubicBezTo>
                    <a:pt x="3240" y="7"/>
                    <a:pt x="3205" y="0"/>
                    <a:pt x="3153" y="0"/>
                  </a:cubicBezTo>
                  <a:close/>
                </a:path>
              </a:pathLst>
            </a:custGeom>
            <a:solidFill>
              <a:srgbClr val="BA61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28"/>
            <p:cNvSpPr/>
            <p:nvPr/>
          </p:nvSpPr>
          <p:spPr>
            <a:xfrm>
              <a:off x="727536" y="2241266"/>
              <a:ext cx="603379" cy="761685"/>
            </a:xfrm>
            <a:custGeom>
              <a:rect b="b" l="l" r="r" t="t"/>
              <a:pathLst>
                <a:path extrusionOk="0" h="12327" w="9765">
                  <a:moveTo>
                    <a:pt x="6002" y="0"/>
                  </a:moveTo>
                  <a:cubicBezTo>
                    <a:pt x="6002" y="0"/>
                    <a:pt x="4011" y="1757"/>
                    <a:pt x="2006" y="5256"/>
                  </a:cubicBezTo>
                  <a:cubicBezTo>
                    <a:pt x="0" y="8726"/>
                    <a:pt x="3426" y="10190"/>
                    <a:pt x="4348" y="10556"/>
                  </a:cubicBezTo>
                  <a:cubicBezTo>
                    <a:pt x="5256" y="10922"/>
                    <a:pt x="8945" y="12327"/>
                    <a:pt x="8945" y="12327"/>
                  </a:cubicBezTo>
                  <a:lnTo>
                    <a:pt x="9765" y="9677"/>
                  </a:lnTo>
                  <a:cubicBezTo>
                    <a:pt x="9765" y="9677"/>
                    <a:pt x="7510" y="8799"/>
                    <a:pt x="5226" y="7540"/>
                  </a:cubicBezTo>
                  <a:cubicBezTo>
                    <a:pt x="4187" y="6954"/>
                    <a:pt x="7861" y="2694"/>
                    <a:pt x="7861" y="2694"/>
                  </a:cubicBezTo>
                  <a:lnTo>
                    <a:pt x="600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28"/>
            <p:cNvSpPr/>
            <p:nvPr/>
          </p:nvSpPr>
          <p:spPr>
            <a:xfrm>
              <a:off x="1026920" y="1965364"/>
              <a:ext cx="323347" cy="346086"/>
            </a:xfrm>
            <a:custGeom>
              <a:rect b="b" l="l" r="r" t="t"/>
              <a:pathLst>
                <a:path extrusionOk="0" h="5601" w="5233">
                  <a:moveTo>
                    <a:pt x="3690" y="0"/>
                  </a:moveTo>
                  <a:lnTo>
                    <a:pt x="3675" y="74"/>
                  </a:lnTo>
                  <a:cubicBezTo>
                    <a:pt x="3713" y="98"/>
                    <a:pt x="3750" y="123"/>
                    <a:pt x="3786" y="149"/>
                  </a:cubicBezTo>
                  <a:lnTo>
                    <a:pt x="3786" y="149"/>
                  </a:lnTo>
                  <a:cubicBezTo>
                    <a:pt x="3767" y="93"/>
                    <a:pt x="3736" y="43"/>
                    <a:pt x="3690" y="0"/>
                  </a:cubicBezTo>
                  <a:close/>
                  <a:moveTo>
                    <a:pt x="3786" y="149"/>
                  </a:moveTo>
                  <a:cubicBezTo>
                    <a:pt x="3844" y="323"/>
                    <a:pt x="3776" y="540"/>
                    <a:pt x="3631" y="674"/>
                  </a:cubicBezTo>
                  <a:cubicBezTo>
                    <a:pt x="3456" y="864"/>
                    <a:pt x="3192" y="908"/>
                    <a:pt x="2943" y="937"/>
                  </a:cubicBezTo>
                  <a:cubicBezTo>
                    <a:pt x="2680" y="952"/>
                    <a:pt x="2446" y="937"/>
                    <a:pt x="2197" y="1011"/>
                  </a:cubicBezTo>
                  <a:cubicBezTo>
                    <a:pt x="1494" y="1186"/>
                    <a:pt x="1055" y="2050"/>
                    <a:pt x="1348" y="2709"/>
                  </a:cubicBezTo>
                  <a:cubicBezTo>
                    <a:pt x="1307" y="2704"/>
                    <a:pt x="1266" y="2701"/>
                    <a:pt x="1226" y="2701"/>
                  </a:cubicBezTo>
                  <a:cubicBezTo>
                    <a:pt x="689" y="2701"/>
                    <a:pt x="212" y="3144"/>
                    <a:pt x="103" y="3675"/>
                  </a:cubicBezTo>
                  <a:cubicBezTo>
                    <a:pt x="1" y="4246"/>
                    <a:pt x="264" y="4846"/>
                    <a:pt x="747" y="5197"/>
                  </a:cubicBezTo>
                  <a:cubicBezTo>
                    <a:pt x="1110" y="5479"/>
                    <a:pt x="1586" y="5600"/>
                    <a:pt x="2046" y="5600"/>
                  </a:cubicBezTo>
                  <a:cubicBezTo>
                    <a:pt x="2162" y="5600"/>
                    <a:pt x="2276" y="5593"/>
                    <a:pt x="2387" y="5578"/>
                  </a:cubicBezTo>
                  <a:cubicBezTo>
                    <a:pt x="3617" y="5432"/>
                    <a:pt x="4700" y="4465"/>
                    <a:pt x="4978" y="3265"/>
                  </a:cubicBezTo>
                  <a:cubicBezTo>
                    <a:pt x="5232" y="2123"/>
                    <a:pt x="4739" y="831"/>
                    <a:pt x="3786" y="149"/>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28"/>
            <p:cNvSpPr/>
            <p:nvPr/>
          </p:nvSpPr>
          <p:spPr>
            <a:xfrm>
              <a:off x="1264450" y="1777825"/>
              <a:ext cx="459100" cy="470407"/>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28"/>
            <p:cNvSpPr/>
            <p:nvPr/>
          </p:nvSpPr>
          <p:spPr>
            <a:xfrm>
              <a:off x="1052255" y="2162914"/>
              <a:ext cx="598004" cy="839417"/>
            </a:xfrm>
            <a:custGeom>
              <a:rect b="b" l="l" r="r" t="t"/>
              <a:pathLst>
                <a:path extrusionOk="0" h="13585" w="9678">
                  <a:moveTo>
                    <a:pt x="5478" y="0"/>
                  </a:moveTo>
                  <a:cubicBezTo>
                    <a:pt x="4158" y="0"/>
                    <a:pt x="2567" y="129"/>
                    <a:pt x="1713" y="610"/>
                  </a:cubicBezTo>
                  <a:cubicBezTo>
                    <a:pt x="1713" y="610"/>
                    <a:pt x="264" y="1225"/>
                    <a:pt x="1" y="2088"/>
                  </a:cubicBezTo>
                  <a:lnTo>
                    <a:pt x="2826" y="8222"/>
                  </a:lnTo>
                  <a:lnTo>
                    <a:pt x="689" y="13009"/>
                  </a:lnTo>
                  <a:cubicBezTo>
                    <a:pt x="689" y="13009"/>
                    <a:pt x="3730" y="13584"/>
                    <a:pt x="6387" y="13584"/>
                  </a:cubicBezTo>
                  <a:cubicBezTo>
                    <a:pt x="7730" y="13584"/>
                    <a:pt x="8974" y="13437"/>
                    <a:pt x="9677" y="12995"/>
                  </a:cubicBezTo>
                  <a:lnTo>
                    <a:pt x="8038" y="7856"/>
                  </a:lnTo>
                  <a:cubicBezTo>
                    <a:pt x="9556" y="4662"/>
                    <a:pt x="8327" y="179"/>
                    <a:pt x="7794" y="179"/>
                  </a:cubicBezTo>
                  <a:cubicBezTo>
                    <a:pt x="7782" y="179"/>
                    <a:pt x="7771" y="181"/>
                    <a:pt x="7760" y="185"/>
                  </a:cubicBezTo>
                  <a:cubicBezTo>
                    <a:pt x="7754" y="186"/>
                    <a:pt x="7749" y="187"/>
                    <a:pt x="7744" y="187"/>
                  </a:cubicBezTo>
                  <a:cubicBezTo>
                    <a:pt x="7690" y="187"/>
                    <a:pt x="7637" y="127"/>
                    <a:pt x="7584" y="127"/>
                  </a:cubicBezTo>
                  <a:cubicBezTo>
                    <a:pt x="7343" y="76"/>
                    <a:pt x="6490" y="0"/>
                    <a:pt x="547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28"/>
            <p:cNvSpPr/>
            <p:nvPr/>
          </p:nvSpPr>
          <p:spPr>
            <a:xfrm>
              <a:off x="1237694" y="2162420"/>
              <a:ext cx="194577" cy="387362"/>
            </a:xfrm>
            <a:custGeom>
              <a:rect b="b" l="l" r="r" t="t"/>
              <a:pathLst>
                <a:path extrusionOk="0" h="6269" w="3149">
                  <a:moveTo>
                    <a:pt x="2206" y="0"/>
                  </a:moveTo>
                  <a:cubicBezTo>
                    <a:pt x="1444" y="0"/>
                    <a:pt x="431" y="36"/>
                    <a:pt x="1" y="208"/>
                  </a:cubicBezTo>
                  <a:lnTo>
                    <a:pt x="3148" y="6269"/>
                  </a:lnTo>
                  <a:lnTo>
                    <a:pt x="3148" y="17"/>
                  </a:lnTo>
                  <a:cubicBezTo>
                    <a:pt x="3148" y="17"/>
                    <a:pt x="2739" y="0"/>
                    <a:pt x="22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28"/>
            <p:cNvSpPr/>
            <p:nvPr/>
          </p:nvSpPr>
          <p:spPr>
            <a:xfrm>
              <a:off x="873180" y="2878096"/>
              <a:ext cx="742716" cy="1570393"/>
            </a:xfrm>
            <a:custGeom>
              <a:rect b="b" l="l" r="r" t="t"/>
              <a:pathLst>
                <a:path extrusionOk="0" h="25415" w="12020">
                  <a:moveTo>
                    <a:pt x="12019" y="1"/>
                  </a:moveTo>
                  <a:lnTo>
                    <a:pt x="8154" y="718"/>
                  </a:lnTo>
                  <a:cubicBezTo>
                    <a:pt x="5973" y="10658"/>
                    <a:pt x="0" y="23380"/>
                    <a:pt x="0" y="23380"/>
                  </a:cubicBezTo>
                  <a:lnTo>
                    <a:pt x="3309" y="25415"/>
                  </a:lnTo>
                  <a:cubicBezTo>
                    <a:pt x="11009" y="10205"/>
                    <a:pt x="12019" y="1"/>
                    <a:pt x="12019" y="1"/>
                  </a:cubicBezTo>
                  <a:close/>
                </a:path>
              </a:pathLst>
            </a:custGeom>
            <a:solidFill>
              <a:srgbClr val="AC6E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28"/>
            <p:cNvSpPr/>
            <p:nvPr/>
          </p:nvSpPr>
          <p:spPr>
            <a:xfrm>
              <a:off x="1110155" y="2858199"/>
              <a:ext cx="789738" cy="1628290"/>
            </a:xfrm>
            <a:custGeom>
              <a:rect b="b" l="l" r="r" t="t"/>
              <a:pathLst>
                <a:path extrusionOk="0" h="26352" w="12781">
                  <a:moveTo>
                    <a:pt x="5168" y="1"/>
                  </a:moveTo>
                  <a:lnTo>
                    <a:pt x="1" y="1743"/>
                  </a:lnTo>
                  <a:cubicBezTo>
                    <a:pt x="1" y="1743"/>
                    <a:pt x="2855" y="15006"/>
                    <a:pt x="9794" y="26352"/>
                  </a:cubicBezTo>
                  <a:lnTo>
                    <a:pt x="12781" y="24741"/>
                  </a:lnTo>
                  <a:cubicBezTo>
                    <a:pt x="12781" y="24741"/>
                    <a:pt x="4905" y="8243"/>
                    <a:pt x="5168" y="1"/>
                  </a:cubicBezTo>
                  <a:close/>
                </a:path>
              </a:pathLst>
            </a:custGeom>
            <a:solidFill>
              <a:srgbClr val="AC6E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28"/>
            <p:cNvSpPr/>
            <p:nvPr/>
          </p:nvSpPr>
          <p:spPr>
            <a:xfrm>
              <a:off x="1235902" y="1833253"/>
              <a:ext cx="311236" cy="393170"/>
            </a:xfrm>
            <a:custGeom>
              <a:rect b="b" l="l" r="r" t="t"/>
              <a:pathLst>
                <a:path extrusionOk="0" h="6363" w="5037">
                  <a:moveTo>
                    <a:pt x="2619" y="0"/>
                  </a:moveTo>
                  <a:cubicBezTo>
                    <a:pt x="1389" y="0"/>
                    <a:pt x="1333" y="587"/>
                    <a:pt x="1333" y="587"/>
                  </a:cubicBezTo>
                  <a:lnTo>
                    <a:pt x="1333" y="1582"/>
                  </a:lnTo>
                  <a:cubicBezTo>
                    <a:pt x="1333" y="1582"/>
                    <a:pt x="999" y="1350"/>
                    <a:pt x="682" y="1350"/>
                  </a:cubicBezTo>
                  <a:cubicBezTo>
                    <a:pt x="447" y="1350"/>
                    <a:pt x="222" y="1477"/>
                    <a:pt x="147" y="1919"/>
                  </a:cubicBezTo>
                  <a:cubicBezTo>
                    <a:pt x="0" y="2724"/>
                    <a:pt x="791" y="2885"/>
                    <a:pt x="791" y="2885"/>
                  </a:cubicBezTo>
                  <a:lnTo>
                    <a:pt x="601" y="5242"/>
                  </a:lnTo>
                  <a:cubicBezTo>
                    <a:pt x="586" y="5564"/>
                    <a:pt x="674" y="5871"/>
                    <a:pt x="893" y="6091"/>
                  </a:cubicBezTo>
                  <a:cubicBezTo>
                    <a:pt x="1098" y="6290"/>
                    <a:pt x="1332" y="6362"/>
                    <a:pt x="1565" y="6362"/>
                  </a:cubicBezTo>
                  <a:cubicBezTo>
                    <a:pt x="1915" y="6362"/>
                    <a:pt x="2260" y="6197"/>
                    <a:pt x="2489" y="6047"/>
                  </a:cubicBezTo>
                  <a:cubicBezTo>
                    <a:pt x="2665" y="5930"/>
                    <a:pt x="2782" y="5740"/>
                    <a:pt x="2782" y="5520"/>
                  </a:cubicBezTo>
                  <a:lnTo>
                    <a:pt x="2782" y="4905"/>
                  </a:lnTo>
                  <a:lnTo>
                    <a:pt x="3646" y="4905"/>
                  </a:lnTo>
                  <a:cubicBezTo>
                    <a:pt x="5036" y="4832"/>
                    <a:pt x="4788" y="382"/>
                    <a:pt x="4788" y="382"/>
                  </a:cubicBezTo>
                  <a:cubicBezTo>
                    <a:pt x="4788" y="43"/>
                    <a:pt x="4135" y="30"/>
                    <a:pt x="4038" y="30"/>
                  </a:cubicBezTo>
                  <a:cubicBezTo>
                    <a:pt x="4030" y="30"/>
                    <a:pt x="4026" y="30"/>
                    <a:pt x="4026" y="30"/>
                  </a:cubicBezTo>
                  <a:lnTo>
                    <a:pt x="2709" y="1"/>
                  </a:lnTo>
                  <a:cubicBezTo>
                    <a:pt x="2678" y="0"/>
                    <a:pt x="2648" y="0"/>
                    <a:pt x="2619" y="0"/>
                  </a:cubicBezTo>
                  <a:close/>
                </a:path>
              </a:pathLst>
            </a:custGeom>
            <a:solidFill>
              <a:srgbClr val="AC6E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28"/>
            <p:cNvSpPr/>
            <p:nvPr/>
          </p:nvSpPr>
          <p:spPr>
            <a:xfrm>
              <a:off x="1467500" y="1960853"/>
              <a:ext cx="16313" cy="81439"/>
            </a:xfrm>
            <a:custGeom>
              <a:rect b="b" l="l" r="r" t="t"/>
              <a:pathLst>
                <a:path extrusionOk="0" h="1318" w="264">
                  <a:moveTo>
                    <a:pt x="205" y="0"/>
                  </a:moveTo>
                  <a:cubicBezTo>
                    <a:pt x="190" y="0"/>
                    <a:pt x="161" y="322"/>
                    <a:pt x="161" y="732"/>
                  </a:cubicBezTo>
                  <a:cubicBezTo>
                    <a:pt x="161" y="908"/>
                    <a:pt x="205" y="1113"/>
                    <a:pt x="147" y="1201"/>
                  </a:cubicBezTo>
                  <a:cubicBezTo>
                    <a:pt x="132" y="1245"/>
                    <a:pt x="88" y="1274"/>
                    <a:pt x="59" y="1274"/>
                  </a:cubicBezTo>
                  <a:cubicBezTo>
                    <a:pt x="15" y="1288"/>
                    <a:pt x="0" y="1288"/>
                    <a:pt x="0" y="1288"/>
                  </a:cubicBezTo>
                  <a:cubicBezTo>
                    <a:pt x="0" y="1288"/>
                    <a:pt x="15" y="1318"/>
                    <a:pt x="59" y="1318"/>
                  </a:cubicBezTo>
                  <a:cubicBezTo>
                    <a:pt x="88" y="1318"/>
                    <a:pt x="147" y="1274"/>
                    <a:pt x="205" y="1215"/>
                  </a:cubicBezTo>
                  <a:cubicBezTo>
                    <a:pt x="234" y="1171"/>
                    <a:pt x="264" y="1084"/>
                    <a:pt x="264" y="981"/>
                  </a:cubicBezTo>
                  <a:lnTo>
                    <a:pt x="264" y="718"/>
                  </a:lnTo>
                  <a:cubicBezTo>
                    <a:pt x="264" y="322"/>
                    <a:pt x="220" y="0"/>
                    <a:pt x="20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28"/>
            <p:cNvSpPr/>
            <p:nvPr/>
          </p:nvSpPr>
          <p:spPr>
            <a:xfrm>
              <a:off x="1418623" y="1962645"/>
              <a:ext cx="6426" cy="20885"/>
            </a:xfrm>
            <a:custGeom>
              <a:rect b="b" l="l" r="r" t="t"/>
              <a:pathLst>
                <a:path extrusionOk="0" h="338" w="104">
                  <a:moveTo>
                    <a:pt x="45" y="0"/>
                  </a:moveTo>
                  <a:cubicBezTo>
                    <a:pt x="30" y="0"/>
                    <a:pt x="1" y="103"/>
                    <a:pt x="1" y="176"/>
                  </a:cubicBezTo>
                  <a:cubicBezTo>
                    <a:pt x="1" y="264"/>
                    <a:pt x="45" y="337"/>
                    <a:pt x="59" y="337"/>
                  </a:cubicBezTo>
                  <a:cubicBezTo>
                    <a:pt x="74" y="337"/>
                    <a:pt x="103" y="264"/>
                    <a:pt x="103" y="176"/>
                  </a:cubicBezTo>
                  <a:cubicBezTo>
                    <a:pt x="103" y="74"/>
                    <a:pt x="59" y="0"/>
                    <a:pt x="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28"/>
            <p:cNvSpPr/>
            <p:nvPr/>
          </p:nvSpPr>
          <p:spPr>
            <a:xfrm>
              <a:off x="1507295" y="1961719"/>
              <a:ext cx="6364" cy="20885"/>
            </a:xfrm>
            <a:custGeom>
              <a:rect b="b" l="l" r="r" t="t"/>
              <a:pathLst>
                <a:path extrusionOk="0" h="338" w="103">
                  <a:moveTo>
                    <a:pt x="59" y="1"/>
                  </a:moveTo>
                  <a:cubicBezTo>
                    <a:pt x="15" y="1"/>
                    <a:pt x="0" y="74"/>
                    <a:pt x="15" y="162"/>
                  </a:cubicBezTo>
                  <a:cubicBezTo>
                    <a:pt x="15" y="264"/>
                    <a:pt x="59" y="338"/>
                    <a:pt x="74" y="338"/>
                  </a:cubicBezTo>
                  <a:cubicBezTo>
                    <a:pt x="88" y="338"/>
                    <a:pt x="103" y="264"/>
                    <a:pt x="103" y="162"/>
                  </a:cubicBezTo>
                  <a:cubicBezTo>
                    <a:pt x="103" y="74"/>
                    <a:pt x="74" y="1"/>
                    <a:pt x="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28"/>
            <p:cNvSpPr/>
            <p:nvPr/>
          </p:nvSpPr>
          <p:spPr>
            <a:xfrm>
              <a:off x="1361650" y="2105571"/>
              <a:ext cx="48011" cy="86012"/>
            </a:xfrm>
            <a:custGeom>
              <a:rect b="b" l="l" r="r" t="t"/>
              <a:pathLst>
                <a:path extrusionOk="0" h="1392" w="777">
                  <a:moveTo>
                    <a:pt x="15" y="1"/>
                  </a:moveTo>
                  <a:lnTo>
                    <a:pt x="15" y="1"/>
                  </a:lnTo>
                  <a:cubicBezTo>
                    <a:pt x="0" y="235"/>
                    <a:pt x="0" y="498"/>
                    <a:pt x="74" y="733"/>
                  </a:cubicBezTo>
                  <a:cubicBezTo>
                    <a:pt x="147" y="967"/>
                    <a:pt x="293" y="1186"/>
                    <a:pt x="513" y="1303"/>
                  </a:cubicBezTo>
                  <a:cubicBezTo>
                    <a:pt x="586" y="1333"/>
                    <a:pt x="703" y="1391"/>
                    <a:pt x="703" y="1391"/>
                  </a:cubicBezTo>
                  <a:cubicBezTo>
                    <a:pt x="703" y="1377"/>
                    <a:pt x="747" y="1230"/>
                    <a:pt x="747" y="1201"/>
                  </a:cubicBezTo>
                  <a:cubicBezTo>
                    <a:pt x="776" y="967"/>
                    <a:pt x="776" y="762"/>
                    <a:pt x="747" y="469"/>
                  </a:cubicBezTo>
                  <a:cubicBezTo>
                    <a:pt x="454" y="396"/>
                    <a:pt x="191" y="220"/>
                    <a:pt x="15" y="1"/>
                  </a:cubicBezTo>
                  <a:close/>
                </a:path>
              </a:pathLst>
            </a:custGeom>
            <a:solidFill>
              <a:srgbClr val="BA6136">
                <a:alpha val="253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28"/>
            <p:cNvSpPr/>
            <p:nvPr/>
          </p:nvSpPr>
          <p:spPr>
            <a:xfrm>
              <a:off x="1272113" y="1940956"/>
              <a:ext cx="40720" cy="55240"/>
            </a:xfrm>
            <a:custGeom>
              <a:rect b="b" l="l" r="r" t="t"/>
              <a:pathLst>
                <a:path extrusionOk="0" h="894" w="659">
                  <a:moveTo>
                    <a:pt x="73" y="0"/>
                  </a:moveTo>
                  <a:cubicBezTo>
                    <a:pt x="73" y="29"/>
                    <a:pt x="132" y="44"/>
                    <a:pt x="220" y="103"/>
                  </a:cubicBezTo>
                  <a:cubicBezTo>
                    <a:pt x="276" y="140"/>
                    <a:pt x="337" y="189"/>
                    <a:pt x="397" y="261"/>
                  </a:cubicBezTo>
                  <a:lnTo>
                    <a:pt x="397" y="261"/>
                  </a:lnTo>
                  <a:cubicBezTo>
                    <a:pt x="383" y="256"/>
                    <a:pt x="368" y="252"/>
                    <a:pt x="351" y="249"/>
                  </a:cubicBezTo>
                  <a:cubicBezTo>
                    <a:pt x="332" y="245"/>
                    <a:pt x="312" y="243"/>
                    <a:pt x="293" y="243"/>
                  </a:cubicBezTo>
                  <a:cubicBezTo>
                    <a:pt x="240" y="243"/>
                    <a:pt x="189" y="257"/>
                    <a:pt x="146" y="278"/>
                  </a:cubicBezTo>
                  <a:cubicBezTo>
                    <a:pt x="88" y="322"/>
                    <a:pt x="59" y="381"/>
                    <a:pt x="29" y="425"/>
                  </a:cubicBezTo>
                  <a:cubicBezTo>
                    <a:pt x="0" y="542"/>
                    <a:pt x="29" y="644"/>
                    <a:pt x="88" y="717"/>
                  </a:cubicBezTo>
                  <a:cubicBezTo>
                    <a:pt x="176" y="864"/>
                    <a:pt x="293" y="893"/>
                    <a:pt x="293" y="893"/>
                  </a:cubicBezTo>
                  <a:cubicBezTo>
                    <a:pt x="307" y="864"/>
                    <a:pt x="220" y="820"/>
                    <a:pt x="146" y="703"/>
                  </a:cubicBezTo>
                  <a:cubicBezTo>
                    <a:pt x="103" y="630"/>
                    <a:pt x="88" y="556"/>
                    <a:pt x="132" y="469"/>
                  </a:cubicBezTo>
                  <a:cubicBezTo>
                    <a:pt x="145" y="379"/>
                    <a:pt x="213" y="334"/>
                    <a:pt x="289" y="334"/>
                  </a:cubicBezTo>
                  <a:cubicBezTo>
                    <a:pt x="300" y="334"/>
                    <a:pt x="311" y="335"/>
                    <a:pt x="322" y="337"/>
                  </a:cubicBezTo>
                  <a:cubicBezTo>
                    <a:pt x="395" y="351"/>
                    <a:pt x="454" y="395"/>
                    <a:pt x="512" y="425"/>
                  </a:cubicBezTo>
                  <a:lnTo>
                    <a:pt x="659" y="513"/>
                  </a:lnTo>
                  <a:lnTo>
                    <a:pt x="586" y="366"/>
                  </a:lnTo>
                  <a:cubicBezTo>
                    <a:pt x="498" y="190"/>
                    <a:pt x="366" y="103"/>
                    <a:pt x="249" y="44"/>
                  </a:cubicBezTo>
                  <a:cubicBezTo>
                    <a:pt x="146" y="0"/>
                    <a:pt x="73" y="0"/>
                    <a:pt x="7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28"/>
            <p:cNvSpPr/>
            <p:nvPr/>
          </p:nvSpPr>
          <p:spPr>
            <a:xfrm>
              <a:off x="1426779" y="2036796"/>
              <a:ext cx="48011" cy="38372"/>
            </a:xfrm>
            <a:custGeom>
              <a:rect b="b" l="l" r="r" t="t"/>
              <a:pathLst>
                <a:path extrusionOk="0" h="621" w="777">
                  <a:moveTo>
                    <a:pt x="44" y="1"/>
                  </a:moveTo>
                  <a:cubicBezTo>
                    <a:pt x="15" y="1"/>
                    <a:pt x="0" y="45"/>
                    <a:pt x="15" y="162"/>
                  </a:cubicBezTo>
                  <a:cubicBezTo>
                    <a:pt x="44" y="264"/>
                    <a:pt x="118" y="411"/>
                    <a:pt x="235" y="513"/>
                  </a:cubicBezTo>
                  <a:cubicBezTo>
                    <a:pt x="339" y="595"/>
                    <a:pt x="453" y="621"/>
                    <a:pt x="554" y="621"/>
                  </a:cubicBezTo>
                  <a:cubicBezTo>
                    <a:pt x="580" y="621"/>
                    <a:pt x="606" y="619"/>
                    <a:pt x="630" y="616"/>
                  </a:cubicBezTo>
                  <a:cubicBezTo>
                    <a:pt x="718" y="616"/>
                    <a:pt x="776" y="572"/>
                    <a:pt x="776" y="557"/>
                  </a:cubicBezTo>
                  <a:cubicBezTo>
                    <a:pt x="776" y="550"/>
                    <a:pt x="762" y="550"/>
                    <a:pt x="734" y="550"/>
                  </a:cubicBezTo>
                  <a:cubicBezTo>
                    <a:pt x="707" y="550"/>
                    <a:pt x="666" y="550"/>
                    <a:pt x="615" y="543"/>
                  </a:cubicBezTo>
                  <a:cubicBezTo>
                    <a:pt x="527" y="543"/>
                    <a:pt x="396" y="513"/>
                    <a:pt x="293" y="425"/>
                  </a:cubicBezTo>
                  <a:cubicBezTo>
                    <a:pt x="191" y="338"/>
                    <a:pt x="132" y="235"/>
                    <a:pt x="88" y="147"/>
                  </a:cubicBezTo>
                  <a:cubicBezTo>
                    <a:pt x="59" y="45"/>
                    <a:pt x="59" y="1"/>
                    <a:pt x="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28"/>
            <p:cNvSpPr/>
            <p:nvPr/>
          </p:nvSpPr>
          <p:spPr>
            <a:xfrm>
              <a:off x="1415904" y="2033212"/>
              <a:ext cx="24469" cy="15447"/>
            </a:xfrm>
            <a:custGeom>
              <a:rect b="b" l="l" r="r" t="t"/>
              <a:pathLst>
                <a:path extrusionOk="0" h="250" w="396">
                  <a:moveTo>
                    <a:pt x="323" y="0"/>
                  </a:moveTo>
                  <a:cubicBezTo>
                    <a:pt x="279" y="0"/>
                    <a:pt x="220" y="0"/>
                    <a:pt x="132" y="30"/>
                  </a:cubicBezTo>
                  <a:cubicBezTo>
                    <a:pt x="59" y="74"/>
                    <a:pt x="30" y="132"/>
                    <a:pt x="15" y="176"/>
                  </a:cubicBezTo>
                  <a:cubicBezTo>
                    <a:pt x="1" y="220"/>
                    <a:pt x="1" y="249"/>
                    <a:pt x="15" y="249"/>
                  </a:cubicBezTo>
                  <a:cubicBezTo>
                    <a:pt x="30" y="249"/>
                    <a:pt x="74" y="161"/>
                    <a:pt x="176" y="103"/>
                  </a:cubicBezTo>
                  <a:cubicBezTo>
                    <a:pt x="294" y="59"/>
                    <a:pt x="396" y="59"/>
                    <a:pt x="396" y="30"/>
                  </a:cubicBezTo>
                  <a:lnTo>
                    <a:pt x="32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28"/>
            <p:cNvSpPr/>
            <p:nvPr/>
          </p:nvSpPr>
          <p:spPr>
            <a:xfrm>
              <a:off x="1094768" y="2737890"/>
              <a:ext cx="550981" cy="1049627"/>
            </a:xfrm>
            <a:custGeom>
              <a:rect b="b" l="l" r="r" t="t"/>
              <a:pathLst>
                <a:path extrusionOk="0" h="16987" w="8917">
                  <a:moveTo>
                    <a:pt x="7804" y="1"/>
                  </a:moveTo>
                  <a:lnTo>
                    <a:pt x="1" y="3543"/>
                  </a:lnTo>
                  <a:cubicBezTo>
                    <a:pt x="1" y="3543"/>
                    <a:pt x="777" y="6442"/>
                    <a:pt x="1977" y="10043"/>
                  </a:cubicBezTo>
                  <a:cubicBezTo>
                    <a:pt x="2094" y="12107"/>
                    <a:pt x="1260" y="13996"/>
                    <a:pt x="250" y="15855"/>
                  </a:cubicBezTo>
                  <a:lnTo>
                    <a:pt x="1538" y="16353"/>
                  </a:lnTo>
                  <a:cubicBezTo>
                    <a:pt x="2634" y="16774"/>
                    <a:pt x="3787" y="16986"/>
                    <a:pt x="4939" y="16986"/>
                  </a:cubicBezTo>
                  <a:cubicBezTo>
                    <a:pt x="6111" y="16986"/>
                    <a:pt x="7282" y="16767"/>
                    <a:pt x="8389" y="16324"/>
                  </a:cubicBezTo>
                  <a:cubicBezTo>
                    <a:pt x="8726" y="16192"/>
                    <a:pt x="8916" y="16075"/>
                    <a:pt x="8902" y="16045"/>
                  </a:cubicBezTo>
                  <a:cubicBezTo>
                    <a:pt x="8828" y="15884"/>
                    <a:pt x="8887" y="8711"/>
                    <a:pt x="8740" y="3338"/>
                  </a:cubicBezTo>
                  <a:cubicBezTo>
                    <a:pt x="8711" y="2387"/>
                    <a:pt x="7862" y="747"/>
                    <a:pt x="780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28"/>
            <p:cNvSpPr/>
            <p:nvPr/>
          </p:nvSpPr>
          <p:spPr>
            <a:xfrm>
              <a:off x="1093903" y="2939641"/>
              <a:ext cx="563587" cy="63458"/>
            </a:xfrm>
            <a:custGeom>
              <a:rect b="b" l="l" r="r" t="t"/>
              <a:pathLst>
                <a:path extrusionOk="0" h="1027" w="9121">
                  <a:moveTo>
                    <a:pt x="6149" y="0"/>
                  </a:moveTo>
                  <a:lnTo>
                    <a:pt x="6134" y="29"/>
                  </a:lnTo>
                  <a:cubicBezTo>
                    <a:pt x="5768" y="395"/>
                    <a:pt x="5241" y="630"/>
                    <a:pt x="4670" y="761"/>
                  </a:cubicBezTo>
                  <a:cubicBezTo>
                    <a:pt x="4144" y="893"/>
                    <a:pt x="3637" y="927"/>
                    <a:pt x="3158" y="927"/>
                  </a:cubicBezTo>
                  <a:cubicBezTo>
                    <a:pt x="3051" y="927"/>
                    <a:pt x="2945" y="925"/>
                    <a:pt x="2840" y="922"/>
                  </a:cubicBezTo>
                  <a:cubicBezTo>
                    <a:pt x="2269" y="879"/>
                    <a:pt x="1786" y="791"/>
                    <a:pt x="1362" y="703"/>
                  </a:cubicBezTo>
                  <a:cubicBezTo>
                    <a:pt x="937" y="615"/>
                    <a:pt x="615" y="498"/>
                    <a:pt x="366" y="439"/>
                  </a:cubicBezTo>
                  <a:cubicBezTo>
                    <a:pt x="264" y="410"/>
                    <a:pt x="176" y="395"/>
                    <a:pt x="103" y="366"/>
                  </a:cubicBezTo>
                  <a:cubicBezTo>
                    <a:pt x="44" y="352"/>
                    <a:pt x="0" y="352"/>
                    <a:pt x="0" y="352"/>
                  </a:cubicBezTo>
                  <a:lnTo>
                    <a:pt x="0" y="352"/>
                  </a:lnTo>
                  <a:cubicBezTo>
                    <a:pt x="0" y="352"/>
                    <a:pt x="44" y="366"/>
                    <a:pt x="103" y="395"/>
                  </a:cubicBezTo>
                  <a:cubicBezTo>
                    <a:pt x="146" y="410"/>
                    <a:pt x="249" y="439"/>
                    <a:pt x="351" y="483"/>
                  </a:cubicBezTo>
                  <a:cubicBezTo>
                    <a:pt x="586" y="571"/>
                    <a:pt x="922" y="659"/>
                    <a:pt x="1347" y="776"/>
                  </a:cubicBezTo>
                  <a:cubicBezTo>
                    <a:pt x="1757" y="864"/>
                    <a:pt x="2284" y="981"/>
                    <a:pt x="2840" y="1010"/>
                  </a:cubicBezTo>
                  <a:cubicBezTo>
                    <a:pt x="2980" y="1021"/>
                    <a:pt x="3124" y="1027"/>
                    <a:pt x="3272" y="1027"/>
                  </a:cubicBezTo>
                  <a:cubicBezTo>
                    <a:pt x="3726" y="1027"/>
                    <a:pt x="4209" y="974"/>
                    <a:pt x="4685" y="864"/>
                  </a:cubicBezTo>
                  <a:cubicBezTo>
                    <a:pt x="5247" y="734"/>
                    <a:pt x="5794" y="491"/>
                    <a:pt x="6174" y="135"/>
                  </a:cubicBezTo>
                  <a:lnTo>
                    <a:pt x="6174" y="135"/>
                  </a:lnTo>
                  <a:cubicBezTo>
                    <a:pt x="6931" y="457"/>
                    <a:pt x="7617" y="650"/>
                    <a:pt x="8146" y="650"/>
                  </a:cubicBezTo>
                  <a:cubicBezTo>
                    <a:pt x="8199" y="650"/>
                    <a:pt x="8251" y="648"/>
                    <a:pt x="8301" y="644"/>
                  </a:cubicBezTo>
                  <a:cubicBezTo>
                    <a:pt x="8593" y="630"/>
                    <a:pt x="8798" y="542"/>
                    <a:pt x="8916" y="469"/>
                  </a:cubicBezTo>
                  <a:cubicBezTo>
                    <a:pt x="8974" y="439"/>
                    <a:pt x="9033" y="410"/>
                    <a:pt x="9062" y="395"/>
                  </a:cubicBezTo>
                  <a:cubicBezTo>
                    <a:pt x="9106" y="366"/>
                    <a:pt x="9120" y="352"/>
                    <a:pt x="9120" y="352"/>
                  </a:cubicBezTo>
                  <a:cubicBezTo>
                    <a:pt x="9120" y="349"/>
                    <a:pt x="9118" y="348"/>
                    <a:pt x="9113" y="348"/>
                  </a:cubicBezTo>
                  <a:cubicBezTo>
                    <a:pt x="9092" y="348"/>
                    <a:pt x="9019" y="374"/>
                    <a:pt x="8886" y="410"/>
                  </a:cubicBezTo>
                  <a:cubicBezTo>
                    <a:pt x="8754" y="483"/>
                    <a:pt x="8550" y="556"/>
                    <a:pt x="8271" y="571"/>
                  </a:cubicBezTo>
                  <a:cubicBezTo>
                    <a:pt x="8252" y="572"/>
                    <a:pt x="8233" y="572"/>
                    <a:pt x="8214" y="572"/>
                  </a:cubicBezTo>
                  <a:cubicBezTo>
                    <a:pt x="7691" y="572"/>
                    <a:pt x="6968" y="382"/>
                    <a:pt x="6178" y="29"/>
                  </a:cubicBezTo>
                  <a:lnTo>
                    <a:pt x="6149" y="0"/>
                  </a:lnTo>
                  <a:close/>
                </a:path>
              </a:pathLst>
            </a:custGeom>
            <a:solidFill>
              <a:srgbClr val="FFFFFF">
                <a:alpha val="17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28"/>
            <p:cNvSpPr/>
            <p:nvPr/>
          </p:nvSpPr>
          <p:spPr>
            <a:xfrm>
              <a:off x="1433082" y="2538857"/>
              <a:ext cx="43500" cy="405342"/>
            </a:xfrm>
            <a:custGeom>
              <a:rect b="b" l="l" r="r" t="t"/>
              <a:pathLst>
                <a:path extrusionOk="0" h="6560" w="704">
                  <a:moveTo>
                    <a:pt x="1" y="1"/>
                  </a:moveTo>
                  <a:cubicBezTo>
                    <a:pt x="1" y="1"/>
                    <a:pt x="1" y="89"/>
                    <a:pt x="30" y="250"/>
                  </a:cubicBezTo>
                  <a:cubicBezTo>
                    <a:pt x="45" y="440"/>
                    <a:pt x="59" y="660"/>
                    <a:pt x="103" y="952"/>
                  </a:cubicBezTo>
                  <a:cubicBezTo>
                    <a:pt x="162" y="1553"/>
                    <a:pt x="264" y="2358"/>
                    <a:pt x="352" y="3265"/>
                  </a:cubicBezTo>
                  <a:cubicBezTo>
                    <a:pt x="455" y="4158"/>
                    <a:pt x="528" y="4993"/>
                    <a:pt x="572" y="5593"/>
                  </a:cubicBezTo>
                  <a:cubicBezTo>
                    <a:pt x="616" y="5886"/>
                    <a:pt x="630" y="6120"/>
                    <a:pt x="645" y="6310"/>
                  </a:cubicBezTo>
                  <a:cubicBezTo>
                    <a:pt x="674" y="6472"/>
                    <a:pt x="689" y="6559"/>
                    <a:pt x="689" y="6559"/>
                  </a:cubicBezTo>
                  <a:cubicBezTo>
                    <a:pt x="704" y="6559"/>
                    <a:pt x="704" y="6472"/>
                    <a:pt x="704" y="6310"/>
                  </a:cubicBezTo>
                  <a:cubicBezTo>
                    <a:pt x="704" y="6149"/>
                    <a:pt x="689" y="5886"/>
                    <a:pt x="660" y="5593"/>
                  </a:cubicBezTo>
                  <a:cubicBezTo>
                    <a:pt x="630" y="5008"/>
                    <a:pt x="557" y="4188"/>
                    <a:pt x="469" y="3265"/>
                  </a:cubicBezTo>
                  <a:cubicBezTo>
                    <a:pt x="367" y="2358"/>
                    <a:pt x="264" y="1538"/>
                    <a:pt x="177" y="952"/>
                  </a:cubicBezTo>
                  <a:cubicBezTo>
                    <a:pt x="133" y="660"/>
                    <a:pt x="103" y="411"/>
                    <a:pt x="59" y="250"/>
                  </a:cubicBezTo>
                  <a:cubicBezTo>
                    <a:pt x="30" y="89"/>
                    <a:pt x="1" y="1"/>
                    <a:pt x="1" y="1"/>
                  </a:cubicBezTo>
                  <a:close/>
                </a:path>
              </a:pathLst>
            </a:custGeom>
            <a:solidFill>
              <a:srgbClr val="FFFFFF">
                <a:alpha val="17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28"/>
            <p:cNvSpPr/>
            <p:nvPr/>
          </p:nvSpPr>
          <p:spPr>
            <a:xfrm>
              <a:off x="1187951" y="2754203"/>
              <a:ext cx="120367" cy="132354"/>
            </a:xfrm>
            <a:custGeom>
              <a:rect b="b" l="l" r="r" t="t"/>
              <a:pathLst>
                <a:path extrusionOk="0" h="2142" w="1948">
                  <a:moveTo>
                    <a:pt x="191" y="44"/>
                  </a:moveTo>
                  <a:cubicBezTo>
                    <a:pt x="179" y="44"/>
                    <a:pt x="148" y="102"/>
                    <a:pt x="144" y="248"/>
                  </a:cubicBezTo>
                  <a:lnTo>
                    <a:pt x="144" y="248"/>
                  </a:lnTo>
                  <a:cubicBezTo>
                    <a:pt x="179" y="116"/>
                    <a:pt x="191" y="44"/>
                    <a:pt x="191" y="44"/>
                  </a:cubicBezTo>
                  <a:close/>
                  <a:moveTo>
                    <a:pt x="144" y="248"/>
                  </a:moveTo>
                  <a:cubicBezTo>
                    <a:pt x="141" y="262"/>
                    <a:pt x="137" y="277"/>
                    <a:pt x="132" y="293"/>
                  </a:cubicBezTo>
                  <a:cubicBezTo>
                    <a:pt x="117" y="386"/>
                    <a:pt x="97" y="496"/>
                    <a:pt x="80" y="625"/>
                  </a:cubicBezTo>
                  <a:lnTo>
                    <a:pt x="80" y="625"/>
                  </a:lnTo>
                  <a:cubicBezTo>
                    <a:pt x="99" y="527"/>
                    <a:pt x="122" y="441"/>
                    <a:pt x="147" y="366"/>
                  </a:cubicBezTo>
                  <a:cubicBezTo>
                    <a:pt x="144" y="321"/>
                    <a:pt x="144" y="282"/>
                    <a:pt x="144" y="248"/>
                  </a:cubicBezTo>
                  <a:close/>
                  <a:moveTo>
                    <a:pt x="118" y="0"/>
                  </a:moveTo>
                  <a:cubicBezTo>
                    <a:pt x="118" y="0"/>
                    <a:pt x="206" y="29"/>
                    <a:pt x="367" y="44"/>
                  </a:cubicBezTo>
                  <a:cubicBezTo>
                    <a:pt x="557" y="44"/>
                    <a:pt x="791" y="73"/>
                    <a:pt x="1084" y="88"/>
                  </a:cubicBezTo>
                  <a:cubicBezTo>
                    <a:pt x="1230" y="117"/>
                    <a:pt x="1391" y="117"/>
                    <a:pt x="1582" y="132"/>
                  </a:cubicBezTo>
                  <a:cubicBezTo>
                    <a:pt x="1669" y="146"/>
                    <a:pt x="1757" y="146"/>
                    <a:pt x="1801" y="205"/>
                  </a:cubicBezTo>
                  <a:cubicBezTo>
                    <a:pt x="1831" y="264"/>
                    <a:pt x="1831" y="366"/>
                    <a:pt x="1831" y="469"/>
                  </a:cubicBezTo>
                  <a:cubicBezTo>
                    <a:pt x="1816" y="659"/>
                    <a:pt x="1816" y="878"/>
                    <a:pt x="1772" y="1083"/>
                  </a:cubicBezTo>
                  <a:cubicBezTo>
                    <a:pt x="1728" y="1288"/>
                    <a:pt x="1655" y="1508"/>
                    <a:pt x="1494" y="1654"/>
                  </a:cubicBezTo>
                  <a:cubicBezTo>
                    <a:pt x="1318" y="1815"/>
                    <a:pt x="1128" y="1903"/>
                    <a:pt x="923" y="1962"/>
                  </a:cubicBezTo>
                  <a:cubicBezTo>
                    <a:pt x="826" y="1989"/>
                    <a:pt x="726" y="2004"/>
                    <a:pt x="630" y="2004"/>
                  </a:cubicBezTo>
                  <a:cubicBezTo>
                    <a:pt x="524" y="2004"/>
                    <a:pt x="422" y="1986"/>
                    <a:pt x="337" y="1947"/>
                  </a:cubicBezTo>
                  <a:cubicBezTo>
                    <a:pt x="162" y="1859"/>
                    <a:pt x="74" y="1669"/>
                    <a:pt x="59" y="1508"/>
                  </a:cubicBezTo>
                  <a:cubicBezTo>
                    <a:pt x="30" y="1318"/>
                    <a:pt x="44" y="1157"/>
                    <a:pt x="44" y="1010"/>
                  </a:cubicBezTo>
                  <a:cubicBezTo>
                    <a:pt x="51" y="866"/>
                    <a:pt x="65" y="738"/>
                    <a:pt x="80" y="625"/>
                  </a:cubicBezTo>
                  <a:lnTo>
                    <a:pt x="80" y="625"/>
                  </a:lnTo>
                  <a:cubicBezTo>
                    <a:pt x="53" y="756"/>
                    <a:pt x="32" y="908"/>
                    <a:pt x="15" y="1083"/>
                  </a:cubicBezTo>
                  <a:cubicBezTo>
                    <a:pt x="1" y="1230"/>
                    <a:pt x="1" y="1391"/>
                    <a:pt x="15" y="1581"/>
                  </a:cubicBezTo>
                  <a:cubicBezTo>
                    <a:pt x="44" y="1757"/>
                    <a:pt x="132" y="1962"/>
                    <a:pt x="337" y="2079"/>
                  </a:cubicBezTo>
                  <a:cubicBezTo>
                    <a:pt x="432" y="2123"/>
                    <a:pt x="535" y="2141"/>
                    <a:pt x="641" y="2141"/>
                  </a:cubicBezTo>
                  <a:cubicBezTo>
                    <a:pt x="747" y="2141"/>
                    <a:pt x="857" y="2123"/>
                    <a:pt x="967" y="2094"/>
                  </a:cubicBezTo>
                  <a:cubicBezTo>
                    <a:pt x="1186" y="2035"/>
                    <a:pt x="1406" y="1932"/>
                    <a:pt x="1582" y="1757"/>
                  </a:cubicBezTo>
                  <a:cubicBezTo>
                    <a:pt x="1757" y="1581"/>
                    <a:pt x="1845" y="1362"/>
                    <a:pt x="1889" y="1142"/>
                  </a:cubicBezTo>
                  <a:cubicBezTo>
                    <a:pt x="1918" y="922"/>
                    <a:pt x="1918" y="703"/>
                    <a:pt x="1918" y="498"/>
                  </a:cubicBezTo>
                  <a:cubicBezTo>
                    <a:pt x="1918" y="395"/>
                    <a:pt x="1948" y="278"/>
                    <a:pt x="1874" y="190"/>
                  </a:cubicBezTo>
                  <a:cubicBezTo>
                    <a:pt x="1831" y="132"/>
                    <a:pt x="1772" y="88"/>
                    <a:pt x="1728" y="88"/>
                  </a:cubicBezTo>
                  <a:cubicBezTo>
                    <a:pt x="1669" y="73"/>
                    <a:pt x="1611" y="73"/>
                    <a:pt x="1582" y="73"/>
                  </a:cubicBezTo>
                  <a:cubicBezTo>
                    <a:pt x="1391" y="59"/>
                    <a:pt x="1230" y="44"/>
                    <a:pt x="1084" y="44"/>
                  </a:cubicBezTo>
                  <a:cubicBezTo>
                    <a:pt x="791" y="15"/>
                    <a:pt x="557" y="0"/>
                    <a:pt x="367" y="0"/>
                  </a:cubicBezTo>
                  <a:close/>
                </a:path>
              </a:pathLst>
            </a:custGeom>
            <a:solidFill>
              <a:srgbClr val="FFFFFF">
                <a:alpha val="17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28"/>
            <p:cNvSpPr/>
            <p:nvPr/>
          </p:nvSpPr>
          <p:spPr>
            <a:xfrm>
              <a:off x="1432217" y="2163470"/>
              <a:ext cx="61543" cy="310309"/>
            </a:xfrm>
            <a:custGeom>
              <a:rect b="b" l="l" r="r" t="t"/>
              <a:pathLst>
                <a:path extrusionOk="0" h="5022" w="996">
                  <a:moveTo>
                    <a:pt x="0" y="0"/>
                  </a:moveTo>
                  <a:lnTo>
                    <a:pt x="0" y="5022"/>
                  </a:lnTo>
                  <a:cubicBezTo>
                    <a:pt x="0" y="5022"/>
                    <a:pt x="996" y="2079"/>
                    <a:pt x="776" y="1552"/>
                  </a:cubicBezTo>
                  <a:cubicBezTo>
                    <a:pt x="586" y="1025"/>
                    <a:pt x="0" y="0"/>
                    <a:pt x="0" y="0"/>
                  </a:cubicBezTo>
                  <a:close/>
                </a:path>
              </a:pathLst>
            </a:custGeom>
            <a:solidFill>
              <a:srgbClr val="FFFFFF">
                <a:alpha val="17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28"/>
            <p:cNvSpPr/>
            <p:nvPr/>
          </p:nvSpPr>
          <p:spPr>
            <a:xfrm>
              <a:off x="1715350" y="4380944"/>
              <a:ext cx="281392" cy="105599"/>
            </a:xfrm>
            <a:custGeom>
              <a:rect b="b" l="l" r="r" t="t"/>
              <a:pathLst>
                <a:path extrusionOk="0" h="1709" w="4554">
                  <a:moveTo>
                    <a:pt x="4060" y="1"/>
                  </a:moveTo>
                  <a:cubicBezTo>
                    <a:pt x="3618" y="1"/>
                    <a:pt x="2987" y="98"/>
                    <a:pt x="2987" y="98"/>
                  </a:cubicBezTo>
                  <a:lnTo>
                    <a:pt x="0" y="1709"/>
                  </a:lnTo>
                  <a:cubicBezTo>
                    <a:pt x="0" y="1709"/>
                    <a:pt x="4553" y="303"/>
                    <a:pt x="4480" y="98"/>
                  </a:cubicBezTo>
                  <a:cubicBezTo>
                    <a:pt x="4456" y="25"/>
                    <a:pt x="4282" y="1"/>
                    <a:pt x="40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28"/>
            <p:cNvSpPr/>
            <p:nvPr/>
          </p:nvSpPr>
          <p:spPr>
            <a:xfrm>
              <a:off x="871327" y="4314641"/>
              <a:ext cx="243391" cy="195751"/>
            </a:xfrm>
            <a:custGeom>
              <a:rect b="b" l="l" r="r" t="t"/>
              <a:pathLst>
                <a:path extrusionOk="0" h="3168" w="3939">
                  <a:moveTo>
                    <a:pt x="1" y="0"/>
                  </a:moveTo>
                  <a:lnTo>
                    <a:pt x="1" y="132"/>
                  </a:lnTo>
                  <a:cubicBezTo>
                    <a:pt x="1" y="132"/>
                    <a:pt x="3451" y="3168"/>
                    <a:pt x="3820" y="3168"/>
                  </a:cubicBezTo>
                  <a:cubicBezTo>
                    <a:pt x="3837" y="3168"/>
                    <a:pt x="3848" y="3161"/>
                    <a:pt x="3851" y="3148"/>
                  </a:cubicBezTo>
                  <a:cubicBezTo>
                    <a:pt x="3939" y="2840"/>
                    <a:pt x="3324" y="2167"/>
                    <a:pt x="3324" y="2167"/>
                  </a:cubicBezTo>
                  <a:lnTo>
                    <a:pt x="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28"/>
            <p:cNvSpPr/>
            <p:nvPr/>
          </p:nvSpPr>
          <p:spPr>
            <a:xfrm>
              <a:off x="1299239" y="1803407"/>
              <a:ext cx="255131" cy="136803"/>
            </a:xfrm>
            <a:custGeom>
              <a:rect b="b" l="l" r="r" t="t"/>
              <a:pathLst>
                <a:path extrusionOk="0" h="2214" w="4129">
                  <a:moveTo>
                    <a:pt x="2123" y="1"/>
                  </a:moveTo>
                  <a:cubicBezTo>
                    <a:pt x="1742" y="1"/>
                    <a:pt x="1376" y="30"/>
                    <a:pt x="1010" y="162"/>
                  </a:cubicBezTo>
                  <a:cubicBezTo>
                    <a:pt x="659" y="294"/>
                    <a:pt x="322" y="528"/>
                    <a:pt x="161" y="879"/>
                  </a:cubicBezTo>
                  <a:cubicBezTo>
                    <a:pt x="0" y="1231"/>
                    <a:pt x="30" y="1670"/>
                    <a:pt x="293" y="1933"/>
                  </a:cubicBezTo>
                  <a:lnTo>
                    <a:pt x="293" y="1992"/>
                  </a:lnTo>
                  <a:cubicBezTo>
                    <a:pt x="381" y="2094"/>
                    <a:pt x="469" y="2168"/>
                    <a:pt x="586" y="2197"/>
                  </a:cubicBezTo>
                  <a:cubicBezTo>
                    <a:pt x="613" y="2208"/>
                    <a:pt x="644" y="2214"/>
                    <a:pt x="677" y="2214"/>
                  </a:cubicBezTo>
                  <a:cubicBezTo>
                    <a:pt x="770" y="2214"/>
                    <a:pt x="872" y="2170"/>
                    <a:pt x="893" y="2094"/>
                  </a:cubicBezTo>
                  <a:cubicBezTo>
                    <a:pt x="952" y="1977"/>
                    <a:pt x="893" y="1846"/>
                    <a:pt x="864" y="1743"/>
                  </a:cubicBezTo>
                  <a:cubicBezTo>
                    <a:pt x="791" y="1538"/>
                    <a:pt x="805" y="1304"/>
                    <a:pt x="879" y="1099"/>
                  </a:cubicBezTo>
                  <a:cubicBezTo>
                    <a:pt x="1098" y="1377"/>
                    <a:pt x="1391" y="1582"/>
                    <a:pt x="1713" y="1626"/>
                  </a:cubicBezTo>
                  <a:cubicBezTo>
                    <a:pt x="1765" y="1635"/>
                    <a:pt x="1819" y="1640"/>
                    <a:pt x="1873" y="1640"/>
                  </a:cubicBezTo>
                  <a:cubicBezTo>
                    <a:pt x="2163" y="1640"/>
                    <a:pt x="2455" y="1507"/>
                    <a:pt x="2591" y="1260"/>
                  </a:cubicBezTo>
                  <a:cubicBezTo>
                    <a:pt x="2635" y="1582"/>
                    <a:pt x="2899" y="1802"/>
                    <a:pt x="3206" y="1889"/>
                  </a:cubicBezTo>
                  <a:cubicBezTo>
                    <a:pt x="3291" y="1920"/>
                    <a:pt x="3389" y="1938"/>
                    <a:pt x="3487" y="1938"/>
                  </a:cubicBezTo>
                  <a:cubicBezTo>
                    <a:pt x="3627" y="1938"/>
                    <a:pt x="3768" y="1902"/>
                    <a:pt x="3880" y="1816"/>
                  </a:cubicBezTo>
                  <a:cubicBezTo>
                    <a:pt x="4055" y="1684"/>
                    <a:pt x="4129" y="1450"/>
                    <a:pt x="4114" y="1231"/>
                  </a:cubicBezTo>
                  <a:cubicBezTo>
                    <a:pt x="4099" y="791"/>
                    <a:pt x="3763" y="425"/>
                    <a:pt x="3382" y="221"/>
                  </a:cubicBezTo>
                  <a:cubicBezTo>
                    <a:pt x="3001" y="30"/>
                    <a:pt x="2547" y="1"/>
                    <a:pt x="212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28"/>
            <p:cNvSpPr/>
            <p:nvPr/>
          </p:nvSpPr>
          <p:spPr>
            <a:xfrm>
              <a:off x="1256726" y="1996137"/>
              <a:ext cx="35344" cy="40225"/>
            </a:xfrm>
            <a:custGeom>
              <a:rect b="b" l="l" r="r" t="t"/>
              <a:pathLst>
                <a:path extrusionOk="0" h="651" w="572">
                  <a:moveTo>
                    <a:pt x="381" y="0"/>
                  </a:moveTo>
                  <a:cubicBezTo>
                    <a:pt x="337" y="0"/>
                    <a:pt x="322" y="15"/>
                    <a:pt x="322" y="15"/>
                  </a:cubicBezTo>
                  <a:cubicBezTo>
                    <a:pt x="322" y="15"/>
                    <a:pt x="410" y="15"/>
                    <a:pt x="469" y="147"/>
                  </a:cubicBezTo>
                  <a:cubicBezTo>
                    <a:pt x="483" y="190"/>
                    <a:pt x="483" y="264"/>
                    <a:pt x="469" y="337"/>
                  </a:cubicBezTo>
                  <a:cubicBezTo>
                    <a:pt x="439" y="439"/>
                    <a:pt x="410" y="527"/>
                    <a:pt x="337" y="556"/>
                  </a:cubicBezTo>
                  <a:cubicBezTo>
                    <a:pt x="315" y="569"/>
                    <a:pt x="294" y="575"/>
                    <a:pt x="273" y="575"/>
                  </a:cubicBezTo>
                  <a:cubicBezTo>
                    <a:pt x="222" y="575"/>
                    <a:pt x="173" y="544"/>
                    <a:pt x="132" y="513"/>
                  </a:cubicBezTo>
                  <a:cubicBezTo>
                    <a:pt x="88" y="439"/>
                    <a:pt x="88" y="366"/>
                    <a:pt x="88" y="308"/>
                  </a:cubicBezTo>
                  <a:cubicBezTo>
                    <a:pt x="103" y="176"/>
                    <a:pt x="117" y="88"/>
                    <a:pt x="103" y="88"/>
                  </a:cubicBezTo>
                  <a:cubicBezTo>
                    <a:pt x="103" y="87"/>
                    <a:pt x="102" y="86"/>
                    <a:pt x="101" y="86"/>
                  </a:cubicBezTo>
                  <a:cubicBezTo>
                    <a:pt x="93" y="86"/>
                    <a:pt x="43" y="159"/>
                    <a:pt x="29" y="293"/>
                  </a:cubicBezTo>
                  <a:cubicBezTo>
                    <a:pt x="0" y="366"/>
                    <a:pt x="29" y="454"/>
                    <a:pt x="73" y="542"/>
                  </a:cubicBezTo>
                  <a:cubicBezTo>
                    <a:pt x="103" y="586"/>
                    <a:pt x="147" y="615"/>
                    <a:pt x="205" y="630"/>
                  </a:cubicBezTo>
                  <a:cubicBezTo>
                    <a:pt x="231" y="643"/>
                    <a:pt x="261" y="650"/>
                    <a:pt x="290" y="650"/>
                  </a:cubicBezTo>
                  <a:cubicBezTo>
                    <a:pt x="327" y="650"/>
                    <a:pt x="363" y="639"/>
                    <a:pt x="395" y="615"/>
                  </a:cubicBezTo>
                  <a:cubicBezTo>
                    <a:pt x="498" y="542"/>
                    <a:pt x="542" y="439"/>
                    <a:pt x="556" y="337"/>
                  </a:cubicBezTo>
                  <a:cubicBezTo>
                    <a:pt x="571" y="249"/>
                    <a:pt x="556" y="161"/>
                    <a:pt x="513" y="88"/>
                  </a:cubicBezTo>
                  <a:cubicBezTo>
                    <a:pt x="483" y="29"/>
                    <a:pt x="410" y="0"/>
                    <a:pt x="38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28"/>
            <p:cNvSpPr/>
            <p:nvPr/>
          </p:nvSpPr>
          <p:spPr>
            <a:xfrm>
              <a:off x="1204264" y="2175210"/>
              <a:ext cx="195442" cy="310371"/>
            </a:xfrm>
            <a:custGeom>
              <a:rect b="b" l="l" r="r" t="t"/>
              <a:pathLst>
                <a:path extrusionOk="0" h="5023" w="3163">
                  <a:moveTo>
                    <a:pt x="542" y="1"/>
                  </a:moveTo>
                  <a:cubicBezTo>
                    <a:pt x="439" y="15"/>
                    <a:pt x="0" y="1816"/>
                    <a:pt x="454" y="2328"/>
                  </a:cubicBezTo>
                  <a:cubicBezTo>
                    <a:pt x="966" y="2914"/>
                    <a:pt x="3162" y="5022"/>
                    <a:pt x="3162" y="5022"/>
                  </a:cubicBezTo>
                  <a:lnTo>
                    <a:pt x="542" y="1"/>
                  </a:lnTo>
                  <a:close/>
                </a:path>
              </a:pathLst>
            </a:custGeom>
            <a:solidFill>
              <a:srgbClr val="FFFFFF">
                <a:alpha val="17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28"/>
            <p:cNvSpPr/>
            <p:nvPr/>
          </p:nvSpPr>
          <p:spPr>
            <a:xfrm>
              <a:off x="1532630" y="2211421"/>
              <a:ext cx="453230" cy="761685"/>
            </a:xfrm>
            <a:custGeom>
              <a:rect b="b" l="l" r="r" t="t"/>
              <a:pathLst>
                <a:path extrusionOk="0" h="12327" w="7335">
                  <a:moveTo>
                    <a:pt x="439" y="0"/>
                  </a:moveTo>
                  <a:lnTo>
                    <a:pt x="0" y="5710"/>
                  </a:lnTo>
                  <a:cubicBezTo>
                    <a:pt x="0" y="5710"/>
                    <a:pt x="161" y="7745"/>
                    <a:pt x="425" y="8272"/>
                  </a:cubicBezTo>
                  <a:cubicBezTo>
                    <a:pt x="703" y="8813"/>
                    <a:pt x="5944" y="12327"/>
                    <a:pt x="5944" y="12327"/>
                  </a:cubicBezTo>
                  <a:lnTo>
                    <a:pt x="7335" y="10321"/>
                  </a:lnTo>
                  <a:cubicBezTo>
                    <a:pt x="7335" y="10321"/>
                    <a:pt x="2972" y="7013"/>
                    <a:pt x="2445" y="6647"/>
                  </a:cubicBezTo>
                  <a:cubicBezTo>
                    <a:pt x="1903" y="6281"/>
                    <a:pt x="439" y="0"/>
                    <a:pt x="43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28"/>
            <p:cNvSpPr/>
            <p:nvPr/>
          </p:nvSpPr>
          <p:spPr>
            <a:xfrm>
              <a:off x="1545297" y="2222296"/>
              <a:ext cx="36209" cy="481282"/>
            </a:xfrm>
            <a:custGeom>
              <a:rect b="b" l="l" r="r" t="t"/>
              <a:pathLst>
                <a:path extrusionOk="0" h="7789" w="586">
                  <a:moveTo>
                    <a:pt x="0" y="0"/>
                  </a:moveTo>
                  <a:lnTo>
                    <a:pt x="88" y="264"/>
                  </a:lnTo>
                  <a:cubicBezTo>
                    <a:pt x="161" y="454"/>
                    <a:pt x="264" y="732"/>
                    <a:pt x="337" y="1069"/>
                  </a:cubicBezTo>
                  <a:cubicBezTo>
                    <a:pt x="410" y="1420"/>
                    <a:pt x="454" y="1845"/>
                    <a:pt x="454" y="2313"/>
                  </a:cubicBezTo>
                  <a:cubicBezTo>
                    <a:pt x="483" y="2796"/>
                    <a:pt x="439" y="3309"/>
                    <a:pt x="381" y="3850"/>
                  </a:cubicBezTo>
                  <a:cubicBezTo>
                    <a:pt x="337" y="4407"/>
                    <a:pt x="278" y="4919"/>
                    <a:pt x="234" y="5387"/>
                  </a:cubicBezTo>
                  <a:cubicBezTo>
                    <a:pt x="205" y="5870"/>
                    <a:pt x="190" y="6295"/>
                    <a:pt x="205" y="6661"/>
                  </a:cubicBezTo>
                  <a:cubicBezTo>
                    <a:pt x="220" y="6998"/>
                    <a:pt x="264" y="7291"/>
                    <a:pt x="293" y="7495"/>
                  </a:cubicBezTo>
                  <a:cubicBezTo>
                    <a:pt x="322" y="7583"/>
                    <a:pt x="337" y="7657"/>
                    <a:pt x="352" y="7715"/>
                  </a:cubicBezTo>
                  <a:cubicBezTo>
                    <a:pt x="352" y="7774"/>
                    <a:pt x="366" y="7788"/>
                    <a:pt x="366" y="7788"/>
                  </a:cubicBezTo>
                  <a:cubicBezTo>
                    <a:pt x="366" y="7788"/>
                    <a:pt x="352" y="7686"/>
                    <a:pt x="337" y="7481"/>
                  </a:cubicBezTo>
                  <a:cubicBezTo>
                    <a:pt x="308" y="7276"/>
                    <a:pt x="278" y="6983"/>
                    <a:pt x="278" y="6632"/>
                  </a:cubicBezTo>
                  <a:cubicBezTo>
                    <a:pt x="278" y="6295"/>
                    <a:pt x="293" y="5870"/>
                    <a:pt x="337" y="5387"/>
                  </a:cubicBezTo>
                  <a:cubicBezTo>
                    <a:pt x="366" y="4919"/>
                    <a:pt x="439" y="4407"/>
                    <a:pt x="498" y="3850"/>
                  </a:cubicBezTo>
                  <a:cubicBezTo>
                    <a:pt x="556" y="3309"/>
                    <a:pt x="586" y="2796"/>
                    <a:pt x="571" y="2313"/>
                  </a:cubicBezTo>
                  <a:cubicBezTo>
                    <a:pt x="556" y="1859"/>
                    <a:pt x="513" y="1420"/>
                    <a:pt x="425" y="1069"/>
                  </a:cubicBezTo>
                  <a:cubicBezTo>
                    <a:pt x="337" y="732"/>
                    <a:pt x="234" y="454"/>
                    <a:pt x="147" y="264"/>
                  </a:cubicBezTo>
                  <a:cubicBezTo>
                    <a:pt x="117" y="176"/>
                    <a:pt x="59" y="117"/>
                    <a:pt x="44" y="73"/>
                  </a:cubicBezTo>
                  <a:cubicBezTo>
                    <a:pt x="29" y="15"/>
                    <a:pt x="0" y="0"/>
                    <a:pt x="0" y="0"/>
                  </a:cubicBezTo>
                  <a:close/>
                </a:path>
              </a:pathLst>
            </a:custGeom>
            <a:solidFill>
              <a:srgbClr val="FFFFFF">
                <a:alpha val="17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28"/>
            <p:cNvSpPr/>
            <p:nvPr/>
          </p:nvSpPr>
          <p:spPr>
            <a:xfrm>
              <a:off x="1617656" y="2606582"/>
              <a:ext cx="62470" cy="87062"/>
            </a:xfrm>
            <a:custGeom>
              <a:rect b="b" l="l" r="r" t="t"/>
              <a:pathLst>
                <a:path extrusionOk="0" h="1409" w="1011">
                  <a:moveTo>
                    <a:pt x="992" y="1"/>
                  </a:moveTo>
                  <a:cubicBezTo>
                    <a:pt x="954" y="1"/>
                    <a:pt x="690" y="271"/>
                    <a:pt x="425" y="662"/>
                  </a:cubicBezTo>
                  <a:cubicBezTo>
                    <a:pt x="176" y="1042"/>
                    <a:pt x="0" y="1394"/>
                    <a:pt x="30" y="1408"/>
                  </a:cubicBezTo>
                  <a:cubicBezTo>
                    <a:pt x="30" y="1409"/>
                    <a:pt x="31" y="1409"/>
                    <a:pt x="32" y="1409"/>
                  </a:cubicBezTo>
                  <a:cubicBezTo>
                    <a:pt x="68" y="1409"/>
                    <a:pt x="269" y="1092"/>
                    <a:pt x="513" y="706"/>
                  </a:cubicBezTo>
                  <a:cubicBezTo>
                    <a:pt x="791" y="325"/>
                    <a:pt x="1010" y="17"/>
                    <a:pt x="996" y="3"/>
                  </a:cubicBezTo>
                  <a:cubicBezTo>
                    <a:pt x="995" y="1"/>
                    <a:pt x="994" y="1"/>
                    <a:pt x="992" y="1"/>
                  </a:cubicBezTo>
                  <a:close/>
                </a:path>
              </a:pathLst>
            </a:custGeom>
            <a:solidFill>
              <a:srgbClr val="FFFFFF">
                <a:alpha val="17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28"/>
            <p:cNvSpPr/>
            <p:nvPr/>
          </p:nvSpPr>
          <p:spPr>
            <a:xfrm>
              <a:off x="1652940" y="2613008"/>
              <a:ext cx="19958" cy="72480"/>
            </a:xfrm>
            <a:custGeom>
              <a:rect b="b" l="l" r="r" t="t"/>
              <a:pathLst>
                <a:path extrusionOk="0" h="1173" w="323">
                  <a:moveTo>
                    <a:pt x="306" y="1"/>
                  </a:moveTo>
                  <a:cubicBezTo>
                    <a:pt x="287" y="1"/>
                    <a:pt x="188" y="245"/>
                    <a:pt x="88" y="572"/>
                  </a:cubicBezTo>
                  <a:cubicBezTo>
                    <a:pt x="15" y="894"/>
                    <a:pt x="0" y="1172"/>
                    <a:pt x="15" y="1172"/>
                  </a:cubicBezTo>
                  <a:cubicBezTo>
                    <a:pt x="44" y="1172"/>
                    <a:pt x="88" y="924"/>
                    <a:pt x="191" y="587"/>
                  </a:cubicBezTo>
                  <a:cubicBezTo>
                    <a:pt x="249" y="279"/>
                    <a:pt x="322" y="16"/>
                    <a:pt x="308" y="1"/>
                  </a:cubicBezTo>
                  <a:cubicBezTo>
                    <a:pt x="307" y="1"/>
                    <a:pt x="307" y="1"/>
                    <a:pt x="306" y="1"/>
                  </a:cubicBezTo>
                  <a:close/>
                </a:path>
              </a:pathLst>
            </a:custGeom>
            <a:solidFill>
              <a:srgbClr val="FFFFFF">
                <a:alpha val="17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2" name="Google Shape;502;p28"/>
          <p:cNvGrpSpPr/>
          <p:nvPr/>
        </p:nvGrpSpPr>
        <p:grpSpPr>
          <a:xfrm>
            <a:off x="176050" y="2421699"/>
            <a:ext cx="1441111" cy="2161067"/>
            <a:chOff x="176050" y="2421699"/>
            <a:chExt cx="1441111" cy="2161067"/>
          </a:xfrm>
        </p:grpSpPr>
        <p:sp>
          <p:nvSpPr>
            <p:cNvPr id="503" name="Google Shape;503;p28"/>
            <p:cNvSpPr/>
            <p:nvPr/>
          </p:nvSpPr>
          <p:spPr>
            <a:xfrm>
              <a:off x="1286893" y="4431304"/>
              <a:ext cx="330268" cy="102262"/>
            </a:xfrm>
            <a:custGeom>
              <a:rect b="b" l="l" r="r" t="t"/>
              <a:pathLst>
                <a:path extrusionOk="0" h="1655" w="5345">
                  <a:moveTo>
                    <a:pt x="294" y="1"/>
                  </a:moveTo>
                  <a:lnTo>
                    <a:pt x="1" y="1655"/>
                  </a:lnTo>
                  <a:lnTo>
                    <a:pt x="4642" y="1655"/>
                  </a:lnTo>
                  <a:cubicBezTo>
                    <a:pt x="5344" y="1655"/>
                    <a:pt x="4085" y="1025"/>
                    <a:pt x="4085" y="1025"/>
                  </a:cubicBezTo>
                  <a:lnTo>
                    <a:pt x="430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28"/>
            <p:cNvSpPr/>
            <p:nvPr/>
          </p:nvSpPr>
          <p:spPr>
            <a:xfrm>
              <a:off x="1126331" y="4480504"/>
              <a:ext cx="330268" cy="102262"/>
            </a:xfrm>
            <a:custGeom>
              <a:rect b="b" l="l" r="r" t="t"/>
              <a:pathLst>
                <a:path extrusionOk="0" h="1655" w="5345">
                  <a:moveTo>
                    <a:pt x="294" y="1"/>
                  </a:moveTo>
                  <a:lnTo>
                    <a:pt x="1" y="1655"/>
                  </a:lnTo>
                  <a:lnTo>
                    <a:pt x="4642" y="1655"/>
                  </a:lnTo>
                  <a:cubicBezTo>
                    <a:pt x="5344" y="1655"/>
                    <a:pt x="4085" y="1025"/>
                    <a:pt x="4085" y="1025"/>
                  </a:cubicBezTo>
                  <a:lnTo>
                    <a:pt x="430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28"/>
            <p:cNvSpPr/>
            <p:nvPr/>
          </p:nvSpPr>
          <p:spPr>
            <a:xfrm>
              <a:off x="1074327" y="3400982"/>
              <a:ext cx="123086" cy="314882"/>
            </a:xfrm>
            <a:custGeom>
              <a:rect b="b" l="l" r="r" t="t"/>
              <a:pathLst>
                <a:path extrusionOk="0" h="5096" w="1992">
                  <a:moveTo>
                    <a:pt x="16" y="0"/>
                  </a:moveTo>
                  <a:cubicBezTo>
                    <a:pt x="15" y="0"/>
                    <a:pt x="15" y="0"/>
                    <a:pt x="15" y="0"/>
                  </a:cubicBezTo>
                  <a:cubicBezTo>
                    <a:pt x="1" y="30"/>
                    <a:pt x="396" y="1157"/>
                    <a:pt x="952" y="2562"/>
                  </a:cubicBezTo>
                  <a:cubicBezTo>
                    <a:pt x="1490" y="3973"/>
                    <a:pt x="1942" y="5095"/>
                    <a:pt x="1976" y="5095"/>
                  </a:cubicBezTo>
                  <a:cubicBezTo>
                    <a:pt x="1977" y="5095"/>
                    <a:pt x="1977" y="5095"/>
                    <a:pt x="1977" y="5095"/>
                  </a:cubicBezTo>
                  <a:cubicBezTo>
                    <a:pt x="1992" y="5095"/>
                    <a:pt x="1567" y="3938"/>
                    <a:pt x="1040" y="2533"/>
                  </a:cubicBezTo>
                  <a:cubicBezTo>
                    <a:pt x="487" y="1136"/>
                    <a:pt x="36" y="0"/>
                    <a:pt x="16" y="0"/>
                  </a:cubicBezTo>
                  <a:close/>
                </a:path>
              </a:pathLst>
            </a:custGeom>
            <a:solidFill>
              <a:srgbClr val="0073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28"/>
            <p:cNvSpPr/>
            <p:nvPr/>
          </p:nvSpPr>
          <p:spPr>
            <a:xfrm>
              <a:off x="1090640" y="3450724"/>
              <a:ext cx="38928" cy="218984"/>
            </a:xfrm>
            <a:custGeom>
              <a:rect b="b" l="l" r="r" t="t"/>
              <a:pathLst>
                <a:path extrusionOk="0" h="3544" w="630">
                  <a:moveTo>
                    <a:pt x="29" y="0"/>
                  </a:moveTo>
                  <a:cubicBezTo>
                    <a:pt x="0" y="0"/>
                    <a:pt x="44" y="205"/>
                    <a:pt x="117" y="513"/>
                  </a:cubicBezTo>
                  <a:cubicBezTo>
                    <a:pt x="176" y="835"/>
                    <a:pt x="264" y="1274"/>
                    <a:pt x="351" y="1757"/>
                  </a:cubicBezTo>
                  <a:cubicBezTo>
                    <a:pt x="425" y="2255"/>
                    <a:pt x="498" y="2694"/>
                    <a:pt x="542" y="3031"/>
                  </a:cubicBezTo>
                  <a:cubicBezTo>
                    <a:pt x="571" y="3338"/>
                    <a:pt x="586" y="3543"/>
                    <a:pt x="615" y="3543"/>
                  </a:cubicBezTo>
                  <a:cubicBezTo>
                    <a:pt x="630" y="3543"/>
                    <a:pt x="630" y="3338"/>
                    <a:pt x="630" y="3002"/>
                  </a:cubicBezTo>
                  <a:cubicBezTo>
                    <a:pt x="586" y="2680"/>
                    <a:pt x="556" y="2240"/>
                    <a:pt x="469" y="1743"/>
                  </a:cubicBezTo>
                  <a:cubicBezTo>
                    <a:pt x="366" y="1245"/>
                    <a:pt x="278" y="806"/>
                    <a:pt x="190" y="498"/>
                  </a:cubicBezTo>
                  <a:cubicBezTo>
                    <a:pt x="103" y="191"/>
                    <a:pt x="44" y="0"/>
                    <a:pt x="29" y="0"/>
                  </a:cubicBezTo>
                  <a:close/>
                </a:path>
              </a:pathLst>
            </a:custGeom>
            <a:solidFill>
              <a:srgbClr val="0073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28"/>
            <p:cNvSpPr/>
            <p:nvPr/>
          </p:nvSpPr>
          <p:spPr>
            <a:xfrm>
              <a:off x="176050" y="2816613"/>
              <a:ext cx="380874" cy="1023119"/>
            </a:xfrm>
            <a:custGeom>
              <a:rect b="b" l="l" r="r" t="t"/>
              <a:pathLst>
                <a:path extrusionOk="0" h="16558" w="6164">
                  <a:moveTo>
                    <a:pt x="4392" y="0"/>
                  </a:moveTo>
                  <a:lnTo>
                    <a:pt x="1" y="161"/>
                  </a:lnTo>
                  <a:lnTo>
                    <a:pt x="2972" y="16557"/>
                  </a:lnTo>
                  <a:lnTo>
                    <a:pt x="6164" y="16074"/>
                  </a:lnTo>
                  <a:lnTo>
                    <a:pt x="439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28"/>
            <p:cNvSpPr/>
            <p:nvPr/>
          </p:nvSpPr>
          <p:spPr>
            <a:xfrm>
              <a:off x="1276079" y="3120507"/>
              <a:ext cx="201744" cy="252227"/>
            </a:xfrm>
            <a:custGeom>
              <a:rect b="b" l="l" r="r" t="t"/>
              <a:pathLst>
                <a:path extrusionOk="0" h="4082" w="3265">
                  <a:moveTo>
                    <a:pt x="1223" y="0"/>
                  </a:moveTo>
                  <a:cubicBezTo>
                    <a:pt x="1054" y="0"/>
                    <a:pt x="0" y="1538"/>
                    <a:pt x="0" y="1538"/>
                  </a:cubicBezTo>
                  <a:cubicBezTo>
                    <a:pt x="0" y="1538"/>
                    <a:pt x="585" y="4082"/>
                    <a:pt x="1060" y="4082"/>
                  </a:cubicBezTo>
                  <a:cubicBezTo>
                    <a:pt x="1078" y="4082"/>
                    <a:pt x="1095" y="4078"/>
                    <a:pt x="1113" y="4071"/>
                  </a:cubicBezTo>
                  <a:cubicBezTo>
                    <a:pt x="1113" y="4071"/>
                    <a:pt x="2913" y="3002"/>
                    <a:pt x="3001" y="2783"/>
                  </a:cubicBezTo>
                  <a:cubicBezTo>
                    <a:pt x="3040" y="2709"/>
                    <a:pt x="2961" y="2685"/>
                    <a:pt x="2837" y="2685"/>
                  </a:cubicBezTo>
                  <a:cubicBezTo>
                    <a:pt x="2590" y="2685"/>
                    <a:pt x="2167" y="2783"/>
                    <a:pt x="2167" y="2783"/>
                  </a:cubicBezTo>
                  <a:cubicBezTo>
                    <a:pt x="2167" y="2783"/>
                    <a:pt x="3089" y="2461"/>
                    <a:pt x="3192" y="2241"/>
                  </a:cubicBezTo>
                  <a:cubicBezTo>
                    <a:pt x="3221" y="2168"/>
                    <a:pt x="3088" y="2143"/>
                    <a:pt x="2897" y="2143"/>
                  </a:cubicBezTo>
                  <a:cubicBezTo>
                    <a:pt x="2515" y="2143"/>
                    <a:pt x="1903" y="2241"/>
                    <a:pt x="1903" y="2241"/>
                  </a:cubicBezTo>
                  <a:cubicBezTo>
                    <a:pt x="1903" y="2241"/>
                    <a:pt x="3265" y="1948"/>
                    <a:pt x="3206" y="1655"/>
                  </a:cubicBezTo>
                  <a:cubicBezTo>
                    <a:pt x="3178" y="1543"/>
                    <a:pt x="2938" y="1508"/>
                    <a:pt x="2653" y="1508"/>
                  </a:cubicBezTo>
                  <a:cubicBezTo>
                    <a:pt x="2196" y="1508"/>
                    <a:pt x="1625" y="1597"/>
                    <a:pt x="1625" y="1597"/>
                  </a:cubicBezTo>
                  <a:cubicBezTo>
                    <a:pt x="1625" y="1597"/>
                    <a:pt x="3162" y="1231"/>
                    <a:pt x="3148" y="909"/>
                  </a:cubicBezTo>
                  <a:cubicBezTo>
                    <a:pt x="3144" y="824"/>
                    <a:pt x="3011" y="792"/>
                    <a:pt x="2815" y="792"/>
                  </a:cubicBezTo>
                  <a:cubicBezTo>
                    <a:pt x="2234" y="792"/>
                    <a:pt x="1098" y="1070"/>
                    <a:pt x="1098" y="1070"/>
                  </a:cubicBezTo>
                  <a:cubicBezTo>
                    <a:pt x="1464" y="572"/>
                    <a:pt x="1376" y="60"/>
                    <a:pt x="1230" y="1"/>
                  </a:cubicBezTo>
                  <a:cubicBezTo>
                    <a:pt x="1228" y="0"/>
                    <a:pt x="1226" y="0"/>
                    <a:pt x="1223" y="0"/>
                  </a:cubicBezTo>
                  <a:close/>
                </a:path>
              </a:pathLst>
            </a:custGeom>
            <a:solidFill>
              <a:srgbClr val="AC50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28"/>
            <p:cNvSpPr/>
            <p:nvPr/>
          </p:nvSpPr>
          <p:spPr>
            <a:xfrm>
              <a:off x="689854" y="2915172"/>
              <a:ext cx="655901" cy="585769"/>
            </a:xfrm>
            <a:custGeom>
              <a:rect b="b" l="l" r="r" t="t"/>
              <a:pathLst>
                <a:path extrusionOk="0" h="9480" w="10615">
                  <a:moveTo>
                    <a:pt x="338" y="1"/>
                  </a:moveTo>
                  <a:cubicBezTo>
                    <a:pt x="338" y="1"/>
                    <a:pt x="1" y="2636"/>
                    <a:pt x="747" y="6589"/>
                  </a:cubicBezTo>
                  <a:cubicBezTo>
                    <a:pt x="1188" y="8921"/>
                    <a:pt x="2607" y="9479"/>
                    <a:pt x="3886" y="9479"/>
                  </a:cubicBezTo>
                  <a:cubicBezTo>
                    <a:pt x="4774" y="9479"/>
                    <a:pt x="5596" y="9209"/>
                    <a:pt x="5974" y="9077"/>
                  </a:cubicBezTo>
                  <a:cubicBezTo>
                    <a:pt x="6911" y="8770"/>
                    <a:pt x="10614" y="7409"/>
                    <a:pt x="10614" y="7409"/>
                  </a:cubicBezTo>
                  <a:lnTo>
                    <a:pt x="9487" y="4861"/>
                  </a:lnTo>
                  <a:cubicBezTo>
                    <a:pt x="9487" y="4861"/>
                    <a:pt x="7218" y="5666"/>
                    <a:pt x="4656" y="6223"/>
                  </a:cubicBezTo>
                  <a:cubicBezTo>
                    <a:pt x="4632" y="6228"/>
                    <a:pt x="4608" y="6230"/>
                    <a:pt x="4585" y="6230"/>
                  </a:cubicBezTo>
                  <a:cubicBezTo>
                    <a:pt x="3484" y="6230"/>
                    <a:pt x="3470" y="616"/>
                    <a:pt x="3470" y="616"/>
                  </a:cubicBezTo>
                  <a:lnTo>
                    <a:pt x="33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28"/>
            <p:cNvSpPr/>
            <p:nvPr/>
          </p:nvSpPr>
          <p:spPr>
            <a:xfrm>
              <a:off x="432056" y="3405493"/>
              <a:ext cx="1159675" cy="1055682"/>
            </a:xfrm>
            <a:custGeom>
              <a:rect b="b" l="l" r="r" t="t"/>
              <a:pathLst>
                <a:path extrusionOk="0" h="17085" w="18768">
                  <a:moveTo>
                    <a:pt x="16009" y="0"/>
                  </a:moveTo>
                  <a:cubicBezTo>
                    <a:pt x="16006" y="0"/>
                    <a:pt x="16004" y="0"/>
                    <a:pt x="16002" y="1"/>
                  </a:cubicBezTo>
                  <a:cubicBezTo>
                    <a:pt x="13850" y="59"/>
                    <a:pt x="967" y="776"/>
                    <a:pt x="967" y="776"/>
                  </a:cubicBezTo>
                  <a:cubicBezTo>
                    <a:pt x="967" y="776"/>
                    <a:pt x="1" y="4656"/>
                    <a:pt x="3778" y="5403"/>
                  </a:cubicBezTo>
                  <a:cubicBezTo>
                    <a:pt x="4534" y="5557"/>
                    <a:pt x="5376" y="5615"/>
                    <a:pt x="6241" y="5615"/>
                  </a:cubicBezTo>
                  <a:cubicBezTo>
                    <a:pt x="8748" y="5615"/>
                    <a:pt x="11443" y="5132"/>
                    <a:pt x="12757" y="5132"/>
                  </a:cubicBezTo>
                  <a:cubicBezTo>
                    <a:pt x="13263" y="5132"/>
                    <a:pt x="13565" y="5204"/>
                    <a:pt x="13571" y="5403"/>
                  </a:cubicBezTo>
                  <a:cubicBezTo>
                    <a:pt x="13615" y="6296"/>
                    <a:pt x="13850" y="17085"/>
                    <a:pt x="13850" y="17085"/>
                  </a:cubicBezTo>
                  <a:lnTo>
                    <a:pt x="18256" y="17085"/>
                  </a:lnTo>
                  <a:cubicBezTo>
                    <a:pt x="18256" y="17085"/>
                    <a:pt x="18768" y="0"/>
                    <a:pt x="160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28"/>
            <p:cNvSpPr/>
            <p:nvPr/>
          </p:nvSpPr>
          <p:spPr>
            <a:xfrm>
              <a:off x="307235" y="2763843"/>
              <a:ext cx="570816" cy="774538"/>
            </a:xfrm>
            <a:custGeom>
              <a:rect b="b" l="l" r="r" t="t"/>
              <a:pathLst>
                <a:path extrusionOk="0" h="12535" w="9238">
                  <a:moveTo>
                    <a:pt x="5453" y="1"/>
                  </a:moveTo>
                  <a:cubicBezTo>
                    <a:pt x="3946" y="1"/>
                    <a:pt x="1974" y="118"/>
                    <a:pt x="1391" y="561"/>
                  </a:cubicBezTo>
                  <a:cubicBezTo>
                    <a:pt x="1391" y="561"/>
                    <a:pt x="147" y="986"/>
                    <a:pt x="74" y="3079"/>
                  </a:cubicBezTo>
                  <a:cubicBezTo>
                    <a:pt x="0" y="5217"/>
                    <a:pt x="308" y="6988"/>
                    <a:pt x="308" y="6988"/>
                  </a:cubicBezTo>
                  <a:lnTo>
                    <a:pt x="425" y="11512"/>
                  </a:lnTo>
                  <a:cubicBezTo>
                    <a:pt x="425" y="11512"/>
                    <a:pt x="1856" y="12535"/>
                    <a:pt x="4313" y="12535"/>
                  </a:cubicBezTo>
                  <a:cubicBezTo>
                    <a:pt x="5666" y="12535"/>
                    <a:pt x="7330" y="12225"/>
                    <a:pt x="9238" y="11263"/>
                  </a:cubicBezTo>
                  <a:lnTo>
                    <a:pt x="8111" y="6915"/>
                  </a:lnTo>
                  <a:lnTo>
                    <a:pt x="7847" y="1820"/>
                  </a:lnTo>
                  <a:cubicBezTo>
                    <a:pt x="7847" y="1820"/>
                    <a:pt x="7759" y="195"/>
                    <a:pt x="7247" y="78"/>
                  </a:cubicBezTo>
                  <a:cubicBezTo>
                    <a:pt x="7053" y="41"/>
                    <a:pt x="6332" y="1"/>
                    <a:pt x="545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28"/>
            <p:cNvSpPr/>
            <p:nvPr/>
          </p:nvSpPr>
          <p:spPr>
            <a:xfrm>
              <a:off x="273744" y="3427182"/>
              <a:ext cx="1159675" cy="1054817"/>
            </a:xfrm>
            <a:custGeom>
              <a:rect b="b" l="l" r="r" t="t"/>
              <a:pathLst>
                <a:path extrusionOk="0" h="17071" w="18768">
                  <a:moveTo>
                    <a:pt x="16009" y="1"/>
                  </a:moveTo>
                  <a:cubicBezTo>
                    <a:pt x="16006" y="1"/>
                    <a:pt x="16004" y="1"/>
                    <a:pt x="16002" y="1"/>
                  </a:cubicBezTo>
                  <a:cubicBezTo>
                    <a:pt x="13850" y="59"/>
                    <a:pt x="967" y="777"/>
                    <a:pt x="967" y="777"/>
                  </a:cubicBezTo>
                  <a:cubicBezTo>
                    <a:pt x="967" y="777"/>
                    <a:pt x="1" y="4642"/>
                    <a:pt x="3778" y="5403"/>
                  </a:cubicBezTo>
                  <a:cubicBezTo>
                    <a:pt x="4527" y="5553"/>
                    <a:pt x="5362" y="5609"/>
                    <a:pt x="6219" y="5609"/>
                  </a:cubicBezTo>
                  <a:cubicBezTo>
                    <a:pt x="8723" y="5609"/>
                    <a:pt x="11417" y="5130"/>
                    <a:pt x="12740" y="5130"/>
                  </a:cubicBezTo>
                  <a:cubicBezTo>
                    <a:pt x="13254" y="5130"/>
                    <a:pt x="13562" y="5203"/>
                    <a:pt x="13571" y="5403"/>
                  </a:cubicBezTo>
                  <a:cubicBezTo>
                    <a:pt x="13615" y="6296"/>
                    <a:pt x="13850" y="17071"/>
                    <a:pt x="13850" y="17071"/>
                  </a:cubicBezTo>
                  <a:lnTo>
                    <a:pt x="18256" y="17071"/>
                  </a:lnTo>
                  <a:cubicBezTo>
                    <a:pt x="18256" y="17071"/>
                    <a:pt x="18768" y="1"/>
                    <a:pt x="1600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28"/>
            <p:cNvSpPr/>
            <p:nvPr/>
          </p:nvSpPr>
          <p:spPr>
            <a:xfrm>
              <a:off x="714324" y="2768663"/>
              <a:ext cx="190004" cy="207182"/>
            </a:xfrm>
            <a:custGeom>
              <a:rect b="b" l="l" r="r" t="t"/>
              <a:pathLst>
                <a:path extrusionOk="0" h="3353" w="3075">
                  <a:moveTo>
                    <a:pt x="304" y="0"/>
                  </a:moveTo>
                  <a:cubicBezTo>
                    <a:pt x="116" y="0"/>
                    <a:pt x="0" y="15"/>
                    <a:pt x="0" y="15"/>
                  </a:cubicBezTo>
                  <a:lnTo>
                    <a:pt x="600" y="3353"/>
                  </a:lnTo>
                  <a:lnTo>
                    <a:pt x="3074" y="3206"/>
                  </a:lnTo>
                  <a:lnTo>
                    <a:pt x="3060" y="2211"/>
                  </a:lnTo>
                  <a:cubicBezTo>
                    <a:pt x="2724" y="210"/>
                    <a:pt x="1010" y="0"/>
                    <a:pt x="30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28"/>
            <p:cNvSpPr/>
            <p:nvPr/>
          </p:nvSpPr>
          <p:spPr>
            <a:xfrm>
              <a:off x="879866" y="3147634"/>
              <a:ext cx="200879" cy="252289"/>
            </a:xfrm>
            <a:custGeom>
              <a:rect b="b" l="l" r="r" t="t"/>
              <a:pathLst>
                <a:path extrusionOk="0" h="4083" w="3251">
                  <a:moveTo>
                    <a:pt x="1209" y="0"/>
                  </a:moveTo>
                  <a:cubicBezTo>
                    <a:pt x="1040" y="0"/>
                    <a:pt x="0" y="1538"/>
                    <a:pt x="0" y="1538"/>
                  </a:cubicBezTo>
                  <a:cubicBezTo>
                    <a:pt x="0" y="1538"/>
                    <a:pt x="571" y="4082"/>
                    <a:pt x="1058" y="4082"/>
                  </a:cubicBezTo>
                  <a:cubicBezTo>
                    <a:pt x="1077" y="4082"/>
                    <a:pt x="1095" y="4078"/>
                    <a:pt x="1113" y="4071"/>
                  </a:cubicBezTo>
                  <a:cubicBezTo>
                    <a:pt x="1113" y="4071"/>
                    <a:pt x="2899" y="3002"/>
                    <a:pt x="3001" y="2783"/>
                  </a:cubicBezTo>
                  <a:cubicBezTo>
                    <a:pt x="3035" y="2710"/>
                    <a:pt x="2952" y="2685"/>
                    <a:pt x="2827" y="2685"/>
                  </a:cubicBezTo>
                  <a:cubicBezTo>
                    <a:pt x="2575" y="2685"/>
                    <a:pt x="2152" y="2783"/>
                    <a:pt x="2152" y="2783"/>
                  </a:cubicBezTo>
                  <a:cubicBezTo>
                    <a:pt x="2152" y="2783"/>
                    <a:pt x="3089" y="2461"/>
                    <a:pt x="3177" y="2241"/>
                  </a:cubicBezTo>
                  <a:cubicBezTo>
                    <a:pt x="3206" y="2168"/>
                    <a:pt x="3074" y="2144"/>
                    <a:pt x="2886" y="2144"/>
                  </a:cubicBezTo>
                  <a:cubicBezTo>
                    <a:pt x="2508" y="2144"/>
                    <a:pt x="1903" y="2241"/>
                    <a:pt x="1903" y="2241"/>
                  </a:cubicBezTo>
                  <a:cubicBezTo>
                    <a:pt x="1903" y="2241"/>
                    <a:pt x="3250" y="1948"/>
                    <a:pt x="3192" y="1656"/>
                  </a:cubicBezTo>
                  <a:cubicBezTo>
                    <a:pt x="3163" y="1543"/>
                    <a:pt x="2925" y="1508"/>
                    <a:pt x="2643" y="1508"/>
                  </a:cubicBezTo>
                  <a:cubicBezTo>
                    <a:pt x="2191" y="1508"/>
                    <a:pt x="1625" y="1597"/>
                    <a:pt x="1625" y="1597"/>
                  </a:cubicBezTo>
                  <a:cubicBezTo>
                    <a:pt x="1625" y="1597"/>
                    <a:pt x="3162" y="1231"/>
                    <a:pt x="3148" y="909"/>
                  </a:cubicBezTo>
                  <a:cubicBezTo>
                    <a:pt x="3140" y="824"/>
                    <a:pt x="3006" y="792"/>
                    <a:pt x="2809" y="792"/>
                  </a:cubicBezTo>
                  <a:cubicBezTo>
                    <a:pt x="2226" y="792"/>
                    <a:pt x="1098" y="1070"/>
                    <a:pt x="1098" y="1070"/>
                  </a:cubicBezTo>
                  <a:cubicBezTo>
                    <a:pt x="1464" y="572"/>
                    <a:pt x="1362" y="60"/>
                    <a:pt x="1215" y="1"/>
                  </a:cubicBezTo>
                  <a:cubicBezTo>
                    <a:pt x="1213" y="1"/>
                    <a:pt x="1211" y="0"/>
                    <a:pt x="1209" y="0"/>
                  </a:cubicBezTo>
                  <a:close/>
                </a:path>
              </a:pathLst>
            </a:custGeom>
            <a:solidFill>
              <a:srgbClr val="AC50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28"/>
            <p:cNvSpPr/>
            <p:nvPr/>
          </p:nvSpPr>
          <p:spPr>
            <a:xfrm>
              <a:off x="346103" y="3753753"/>
              <a:ext cx="597077" cy="86012"/>
            </a:xfrm>
            <a:custGeom>
              <a:rect b="b" l="l" r="r" t="t"/>
              <a:pathLst>
                <a:path extrusionOk="0" h="1392" w="9663">
                  <a:moveTo>
                    <a:pt x="9663" y="1"/>
                  </a:moveTo>
                  <a:lnTo>
                    <a:pt x="1" y="425"/>
                  </a:lnTo>
                  <a:lnTo>
                    <a:pt x="220" y="1391"/>
                  </a:lnTo>
                  <a:lnTo>
                    <a:pt x="9473" y="908"/>
                  </a:lnTo>
                  <a:lnTo>
                    <a:pt x="966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28"/>
            <p:cNvSpPr/>
            <p:nvPr/>
          </p:nvSpPr>
          <p:spPr>
            <a:xfrm>
              <a:off x="379594" y="3819809"/>
              <a:ext cx="57959" cy="705642"/>
            </a:xfrm>
            <a:custGeom>
              <a:rect b="b" l="l" r="r" t="t"/>
              <a:pathLst>
                <a:path extrusionOk="0" h="11420" w="938">
                  <a:moveTo>
                    <a:pt x="484" y="0"/>
                  </a:moveTo>
                  <a:lnTo>
                    <a:pt x="1" y="30"/>
                  </a:lnTo>
                  <a:lnTo>
                    <a:pt x="630" y="11419"/>
                  </a:lnTo>
                  <a:lnTo>
                    <a:pt x="937" y="11419"/>
                  </a:lnTo>
                  <a:lnTo>
                    <a:pt x="48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28"/>
            <p:cNvSpPr/>
            <p:nvPr/>
          </p:nvSpPr>
          <p:spPr>
            <a:xfrm>
              <a:off x="895252" y="3798985"/>
              <a:ext cx="28053" cy="706569"/>
            </a:xfrm>
            <a:custGeom>
              <a:rect b="b" l="l" r="r" t="t"/>
              <a:pathLst>
                <a:path extrusionOk="0" h="11435" w="454">
                  <a:moveTo>
                    <a:pt x="454" y="1"/>
                  </a:moveTo>
                  <a:lnTo>
                    <a:pt x="0" y="30"/>
                  </a:lnTo>
                  <a:lnTo>
                    <a:pt x="44" y="11420"/>
                  </a:lnTo>
                  <a:lnTo>
                    <a:pt x="366" y="11434"/>
                  </a:lnTo>
                  <a:lnTo>
                    <a:pt x="45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28"/>
            <p:cNvSpPr/>
            <p:nvPr/>
          </p:nvSpPr>
          <p:spPr>
            <a:xfrm>
              <a:off x="409440" y="3800777"/>
              <a:ext cx="500314" cy="450573"/>
            </a:xfrm>
            <a:custGeom>
              <a:rect b="b" l="l" r="r" t="t"/>
              <a:pathLst>
                <a:path extrusionOk="0" h="7292" w="8097">
                  <a:moveTo>
                    <a:pt x="7847" y="1"/>
                  </a:moveTo>
                  <a:lnTo>
                    <a:pt x="1" y="6808"/>
                  </a:lnTo>
                  <a:lnTo>
                    <a:pt x="1" y="7291"/>
                  </a:lnTo>
                  <a:lnTo>
                    <a:pt x="8096" y="191"/>
                  </a:lnTo>
                  <a:lnTo>
                    <a:pt x="784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28"/>
            <p:cNvSpPr/>
            <p:nvPr/>
          </p:nvSpPr>
          <p:spPr>
            <a:xfrm>
              <a:off x="402210" y="3819809"/>
              <a:ext cx="518356" cy="431541"/>
            </a:xfrm>
            <a:custGeom>
              <a:rect b="b" l="l" r="r" t="t"/>
              <a:pathLst>
                <a:path extrusionOk="0" h="6984" w="8389">
                  <a:moveTo>
                    <a:pt x="235" y="0"/>
                  </a:moveTo>
                  <a:lnTo>
                    <a:pt x="0" y="220"/>
                  </a:lnTo>
                  <a:lnTo>
                    <a:pt x="8316" y="6983"/>
                  </a:lnTo>
                  <a:lnTo>
                    <a:pt x="8389" y="6705"/>
                  </a:lnTo>
                  <a:lnTo>
                    <a:pt x="23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28"/>
            <p:cNvSpPr/>
            <p:nvPr/>
          </p:nvSpPr>
          <p:spPr>
            <a:xfrm>
              <a:off x="531542" y="2759888"/>
              <a:ext cx="182528" cy="297395"/>
            </a:xfrm>
            <a:custGeom>
              <a:rect b="b" l="l" r="r" t="t"/>
              <a:pathLst>
                <a:path extrusionOk="0" h="4813" w="2954">
                  <a:moveTo>
                    <a:pt x="1619" y="1"/>
                  </a:moveTo>
                  <a:cubicBezTo>
                    <a:pt x="1182" y="1"/>
                    <a:pt x="640" y="40"/>
                    <a:pt x="1" y="157"/>
                  </a:cubicBezTo>
                  <a:lnTo>
                    <a:pt x="2197" y="4812"/>
                  </a:lnTo>
                  <a:lnTo>
                    <a:pt x="2943" y="157"/>
                  </a:lnTo>
                  <a:cubicBezTo>
                    <a:pt x="2953" y="157"/>
                    <a:pt x="2495" y="1"/>
                    <a:pt x="16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28"/>
            <p:cNvSpPr/>
            <p:nvPr/>
          </p:nvSpPr>
          <p:spPr>
            <a:xfrm>
              <a:off x="518009" y="2433007"/>
              <a:ext cx="310309" cy="393417"/>
            </a:xfrm>
            <a:custGeom>
              <a:rect b="b" l="l" r="r" t="t"/>
              <a:pathLst>
                <a:path extrusionOk="0" h="6367" w="5022">
                  <a:moveTo>
                    <a:pt x="2647" y="1"/>
                  </a:moveTo>
                  <a:cubicBezTo>
                    <a:pt x="1375" y="1"/>
                    <a:pt x="1333" y="587"/>
                    <a:pt x="1333" y="587"/>
                  </a:cubicBezTo>
                  <a:lnTo>
                    <a:pt x="1333" y="1597"/>
                  </a:lnTo>
                  <a:cubicBezTo>
                    <a:pt x="1333" y="1597"/>
                    <a:pt x="997" y="1358"/>
                    <a:pt x="679" y="1358"/>
                  </a:cubicBezTo>
                  <a:cubicBezTo>
                    <a:pt x="445" y="1358"/>
                    <a:pt x="221" y="1487"/>
                    <a:pt x="147" y="1933"/>
                  </a:cubicBezTo>
                  <a:cubicBezTo>
                    <a:pt x="0" y="2739"/>
                    <a:pt x="776" y="2900"/>
                    <a:pt x="776" y="2900"/>
                  </a:cubicBezTo>
                  <a:lnTo>
                    <a:pt x="601" y="5257"/>
                  </a:lnTo>
                  <a:cubicBezTo>
                    <a:pt x="586" y="5564"/>
                    <a:pt x="674" y="5886"/>
                    <a:pt x="893" y="6106"/>
                  </a:cubicBezTo>
                  <a:cubicBezTo>
                    <a:pt x="1096" y="6297"/>
                    <a:pt x="1326" y="6366"/>
                    <a:pt x="1555" y="6366"/>
                  </a:cubicBezTo>
                  <a:cubicBezTo>
                    <a:pt x="1904" y="6366"/>
                    <a:pt x="2250" y="6203"/>
                    <a:pt x="2489" y="6062"/>
                  </a:cubicBezTo>
                  <a:cubicBezTo>
                    <a:pt x="2665" y="5930"/>
                    <a:pt x="2782" y="5754"/>
                    <a:pt x="2782" y="5535"/>
                  </a:cubicBezTo>
                  <a:lnTo>
                    <a:pt x="2782" y="4905"/>
                  </a:lnTo>
                  <a:lnTo>
                    <a:pt x="3631" y="4905"/>
                  </a:lnTo>
                  <a:cubicBezTo>
                    <a:pt x="5022" y="4832"/>
                    <a:pt x="4787" y="396"/>
                    <a:pt x="4787" y="396"/>
                  </a:cubicBezTo>
                  <a:cubicBezTo>
                    <a:pt x="4787" y="57"/>
                    <a:pt x="4135" y="45"/>
                    <a:pt x="4038" y="45"/>
                  </a:cubicBezTo>
                  <a:cubicBezTo>
                    <a:pt x="4030" y="45"/>
                    <a:pt x="4026" y="45"/>
                    <a:pt x="4026" y="45"/>
                  </a:cubicBezTo>
                  <a:lnTo>
                    <a:pt x="2694" y="1"/>
                  </a:lnTo>
                  <a:cubicBezTo>
                    <a:pt x="2678" y="1"/>
                    <a:pt x="2662" y="1"/>
                    <a:pt x="2647" y="1"/>
                  </a:cubicBezTo>
                  <a:close/>
                </a:path>
              </a:pathLst>
            </a:custGeom>
            <a:solidFill>
              <a:srgbClr val="AC50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28"/>
            <p:cNvSpPr/>
            <p:nvPr/>
          </p:nvSpPr>
          <p:spPr>
            <a:xfrm>
              <a:off x="749608" y="2562400"/>
              <a:ext cx="15386" cy="81501"/>
            </a:xfrm>
            <a:custGeom>
              <a:rect b="b" l="l" r="r" t="t"/>
              <a:pathLst>
                <a:path extrusionOk="0" h="1319" w="249">
                  <a:moveTo>
                    <a:pt x="205" y="0"/>
                  </a:moveTo>
                  <a:cubicBezTo>
                    <a:pt x="161" y="0"/>
                    <a:pt x="146" y="308"/>
                    <a:pt x="161" y="732"/>
                  </a:cubicBezTo>
                  <a:cubicBezTo>
                    <a:pt x="161" y="908"/>
                    <a:pt x="205" y="1113"/>
                    <a:pt x="146" y="1201"/>
                  </a:cubicBezTo>
                  <a:cubicBezTo>
                    <a:pt x="132" y="1245"/>
                    <a:pt x="88" y="1274"/>
                    <a:pt x="59" y="1274"/>
                  </a:cubicBezTo>
                  <a:cubicBezTo>
                    <a:pt x="15" y="1303"/>
                    <a:pt x="0" y="1303"/>
                    <a:pt x="0" y="1303"/>
                  </a:cubicBezTo>
                  <a:cubicBezTo>
                    <a:pt x="0" y="1303"/>
                    <a:pt x="15" y="1318"/>
                    <a:pt x="59" y="1318"/>
                  </a:cubicBezTo>
                  <a:cubicBezTo>
                    <a:pt x="88" y="1318"/>
                    <a:pt x="146" y="1274"/>
                    <a:pt x="205" y="1230"/>
                  </a:cubicBezTo>
                  <a:cubicBezTo>
                    <a:pt x="234" y="1172"/>
                    <a:pt x="249" y="1084"/>
                    <a:pt x="249" y="981"/>
                  </a:cubicBezTo>
                  <a:lnTo>
                    <a:pt x="249" y="718"/>
                  </a:lnTo>
                  <a:cubicBezTo>
                    <a:pt x="249" y="323"/>
                    <a:pt x="220" y="0"/>
                    <a:pt x="20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28"/>
            <p:cNvSpPr/>
            <p:nvPr/>
          </p:nvSpPr>
          <p:spPr>
            <a:xfrm>
              <a:off x="700730" y="2564192"/>
              <a:ext cx="5499" cy="20885"/>
            </a:xfrm>
            <a:custGeom>
              <a:rect b="b" l="l" r="r" t="t"/>
              <a:pathLst>
                <a:path extrusionOk="0" h="338" w="89">
                  <a:moveTo>
                    <a:pt x="44" y="1"/>
                  </a:moveTo>
                  <a:cubicBezTo>
                    <a:pt x="15" y="1"/>
                    <a:pt x="1" y="74"/>
                    <a:pt x="1" y="176"/>
                  </a:cubicBezTo>
                  <a:cubicBezTo>
                    <a:pt x="1" y="264"/>
                    <a:pt x="44" y="337"/>
                    <a:pt x="59" y="337"/>
                  </a:cubicBezTo>
                  <a:cubicBezTo>
                    <a:pt x="74" y="337"/>
                    <a:pt x="88" y="264"/>
                    <a:pt x="88" y="176"/>
                  </a:cubicBezTo>
                  <a:cubicBezTo>
                    <a:pt x="88" y="74"/>
                    <a:pt x="59" y="1"/>
                    <a:pt x="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28"/>
            <p:cNvSpPr/>
            <p:nvPr/>
          </p:nvSpPr>
          <p:spPr>
            <a:xfrm>
              <a:off x="789402" y="2562400"/>
              <a:ext cx="5499" cy="19958"/>
            </a:xfrm>
            <a:custGeom>
              <a:rect b="b" l="l" r="r" t="t"/>
              <a:pathLst>
                <a:path extrusionOk="0" h="323" w="89">
                  <a:moveTo>
                    <a:pt x="29" y="0"/>
                  </a:moveTo>
                  <a:cubicBezTo>
                    <a:pt x="15" y="0"/>
                    <a:pt x="0" y="74"/>
                    <a:pt x="0" y="162"/>
                  </a:cubicBezTo>
                  <a:cubicBezTo>
                    <a:pt x="0" y="249"/>
                    <a:pt x="29" y="323"/>
                    <a:pt x="44" y="323"/>
                  </a:cubicBezTo>
                  <a:cubicBezTo>
                    <a:pt x="73" y="323"/>
                    <a:pt x="88" y="249"/>
                    <a:pt x="88" y="162"/>
                  </a:cubicBezTo>
                  <a:cubicBezTo>
                    <a:pt x="88" y="74"/>
                    <a:pt x="44" y="0"/>
                    <a:pt x="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28"/>
            <p:cNvSpPr/>
            <p:nvPr/>
          </p:nvSpPr>
          <p:spPr>
            <a:xfrm>
              <a:off x="554158" y="2541576"/>
              <a:ext cx="40781" cy="54375"/>
            </a:xfrm>
            <a:custGeom>
              <a:rect b="b" l="l" r="r" t="t"/>
              <a:pathLst>
                <a:path extrusionOk="0" h="880" w="660">
                  <a:moveTo>
                    <a:pt x="74" y="1"/>
                  </a:moveTo>
                  <a:cubicBezTo>
                    <a:pt x="74" y="15"/>
                    <a:pt x="118" y="45"/>
                    <a:pt x="221" y="89"/>
                  </a:cubicBezTo>
                  <a:cubicBezTo>
                    <a:pt x="281" y="129"/>
                    <a:pt x="348" y="182"/>
                    <a:pt x="407" y="269"/>
                  </a:cubicBezTo>
                  <a:lnTo>
                    <a:pt x="407" y="269"/>
                  </a:lnTo>
                  <a:cubicBezTo>
                    <a:pt x="387" y="260"/>
                    <a:pt x="364" y="253"/>
                    <a:pt x="338" y="250"/>
                  </a:cubicBezTo>
                  <a:cubicBezTo>
                    <a:pt x="316" y="241"/>
                    <a:pt x="295" y="238"/>
                    <a:pt x="274" y="238"/>
                  </a:cubicBezTo>
                  <a:cubicBezTo>
                    <a:pt x="224" y="238"/>
                    <a:pt x="178" y="258"/>
                    <a:pt x="147" y="279"/>
                  </a:cubicBezTo>
                  <a:cubicBezTo>
                    <a:pt x="89" y="323"/>
                    <a:pt x="45" y="367"/>
                    <a:pt x="30" y="425"/>
                  </a:cubicBezTo>
                  <a:cubicBezTo>
                    <a:pt x="1" y="542"/>
                    <a:pt x="30" y="645"/>
                    <a:pt x="89" y="718"/>
                  </a:cubicBezTo>
                  <a:cubicBezTo>
                    <a:pt x="177" y="865"/>
                    <a:pt x="294" y="879"/>
                    <a:pt x="294" y="879"/>
                  </a:cubicBezTo>
                  <a:cubicBezTo>
                    <a:pt x="294" y="865"/>
                    <a:pt x="191" y="806"/>
                    <a:pt x="147" y="703"/>
                  </a:cubicBezTo>
                  <a:cubicBezTo>
                    <a:pt x="103" y="630"/>
                    <a:pt x="89" y="557"/>
                    <a:pt x="118" y="455"/>
                  </a:cubicBezTo>
                  <a:cubicBezTo>
                    <a:pt x="144" y="378"/>
                    <a:pt x="214" y="335"/>
                    <a:pt x="290" y="335"/>
                  </a:cubicBezTo>
                  <a:cubicBezTo>
                    <a:pt x="301" y="335"/>
                    <a:pt x="312" y="336"/>
                    <a:pt x="323" y="337"/>
                  </a:cubicBezTo>
                  <a:cubicBezTo>
                    <a:pt x="383" y="349"/>
                    <a:pt x="432" y="371"/>
                    <a:pt x="480" y="402"/>
                  </a:cubicBezTo>
                  <a:lnTo>
                    <a:pt x="480" y="402"/>
                  </a:lnTo>
                  <a:cubicBezTo>
                    <a:pt x="482" y="405"/>
                    <a:pt x="483" y="408"/>
                    <a:pt x="484" y="411"/>
                  </a:cubicBezTo>
                  <a:lnTo>
                    <a:pt x="488" y="407"/>
                  </a:lnTo>
                  <a:lnTo>
                    <a:pt x="488" y="407"/>
                  </a:lnTo>
                  <a:cubicBezTo>
                    <a:pt x="497" y="413"/>
                    <a:pt x="505" y="419"/>
                    <a:pt x="513" y="425"/>
                  </a:cubicBezTo>
                  <a:lnTo>
                    <a:pt x="660" y="513"/>
                  </a:lnTo>
                  <a:lnTo>
                    <a:pt x="587" y="367"/>
                  </a:lnTo>
                  <a:cubicBezTo>
                    <a:pt x="484" y="191"/>
                    <a:pt x="367" y="89"/>
                    <a:pt x="250" y="45"/>
                  </a:cubicBezTo>
                  <a:cubicBezTo>
                    <a:pt x="147" y="1"/>
                    <a:pt x="74" y="1"/>
                    <a:pt x="7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28"/>
            <p:cNvSpPr/>
            <p:nvPr/>
          </p:nvSpPr>
          <p:spPr>
            <a:xfrm>
              <a:off x="592160" y="2421699"/>
              <a:ext cx="245245" cy="111963"/>
            </a:xfrm>
            <a:custGeom>
              <a:rect b="b" l="l" r="r" t="t"/>
              <a:pathLst>
                <a:path extrusionOk="0" h="1812" w="3969">
                  <a:moveTo>
                    <a:pt x="2068" y="0"/>
                  </a:moveTo>
                  <a:cubicBezTo>
                    <a:pt x="1112" y="0"/>
                    <a:pt x="374" y="160"/>
                    <a:pt x="133" y="389"/>
                  </a:cubicBezTo>
                  <a:cubicBezTo>
                    <a:pt x="1" y="521"/>
                    <a:pt x="74" y="1794"/>
                    <a:pt x="74" y="1794"/>
                  </a:cubicBezTo>
                  <a:cubicBezTo>
                    <a:pt x="112" y="1806"/>
                    <a:pt x="159" y="1811"/>
                    <a:pt x="213" y="1811"/>
                  </a:cubicBezTo>
                  <a:cubicBezTo>
                    <a:pt x="491" y="1811"/>
                    <a:pt x="923" y="1677"/>
                    <a:pt x="923" y="1677"/>
                  </a:cubicBezTo>
                  <a:cubicBezTo>
                    <a:pt x="1187" y="1560"/>
                    <a:pt x="1392" y="1267"/>
                    <a:pt x="1377" y="975"/>
                  </a:cubicBezTo>
                  <a:lnTo>
                    <a:pt x="1377" y="975"/>
                  </a:lnTo>
                  <a:cubicBezTo>
                    <a:pt x="1405" y="1294"/>
                    <a:pt x="1696" y="1548"/>
                    <a:pt x="2001" y="1548"/>
                  </a:cubicBezTo>
                  <a:cubicBezTo>
                    <a:pt x="2017" y="1548"/>
                    <a:pt x="2034" y="1547"/>
                    <a:pt x="2050" y="1546"/>
                  </a:cubicBezTo>
                  <a:cubicBezTo>
                    <a:pt x="2387" y="1502"/>
                    <a:pt x="2651" y="1194"/>
                    <a:pt x="2621" y="872"/>
                  </a:cubicBezTo>
                  <a:lnTo>
                    <a:pt x="2621" y="872"/>
                  </a:lnTo>
                  <a:cubicBezTo>
                    <a:pt x="2709" y="1062"/>
                    <a:pt x="2826" y="1311"/>
                    <a:pt x="3046" y="1399"/>
                  </a:cubicBezTo>
                  <a:cubicBezTo>
                    <a:pt x="3093" y="1417"/>
                    <a:pt x="3143" y="1425"/>
                    <a:pt x="3193" y="1425"/>
                  </a:cubicBezTo>
                  <a:cubicBezTo>
                    <a:pt x="3391" y="1425"/>
                    <a:pt x="3599" y="1296"/>
                    <a:pt x="3705" y="1121"/>
                  </a:cubicBezTo>
                  <a:cubicBezTo>
                    <a:pt x="3822" y="916"/>
                    <a:pt x="3851" y="653"/>
                    <a:pt x="3807" y="389"/>
                  </a:cubicBezTo>
                  <a:cubicBezTo>
                    <a:pt x="3807" y="389"/>
                    <a:pt x="3968" y="111"/>
                    <a:pt x="2709" y="23"/>
                  </a:cubicBezTo>
                  <a:cubicBezTo>
                    <a:pt x="2487" y="8"/>
                    <a:pt x="2273" y="0"/>
                    <a:pt x="206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28"/>
            <p:cNvSpPr/>
            <p:nvPr/>
          </p:nvSpPr>
          <p:spPr>
            <a:xfrm>
              <a:off x="692573" y="2640938"/>
              <a:ext cx="101397" cy="27373"/>
            </a:xfrm>
            <a:custGeom>
              <a:rect b="b" l="l" r="r" t="t"/>
              <a:pathLst>
                <a:path extrusionOk="0" h="443" w="1641">
                  <a:moveTo>
                    <a:pt x="1078" y="1"/>
                  </a:moveTo>
                  <a:cubicBezTo>
                    <a:pt x="851" y="1"/>
                    <a:pt x="606" y="55"/>
                    <a:pt x="396" y="120"/>
                  </a:cubicBezTo>
                  <a:lnTo>
                    <a:pt x="479" y="116"/>
                  </a:lnTo>
                  <a:lnTo>
                    <a:pt x="479" y="116"/>
                  </a:lnTo>
                  <a:cubicBezTo>
                    <a:pt x="284" y="156"/>
                    <a:pt x="107" y="272"/>
                    <a:pt x="1" y="442"/>
                  </a:cubicBezTo>
                  <a:cubicBezTo>
                    <a:pt x="557" y="442"/>
                    <a:pt x="1084" y="413"/>
                    <a:pt x="1640" y="340"/>
                  </a:cubicBezTo>
                  <a:cubicBezTo>
                    <a:pt x="1640" y="223"/>
                    <a:pt x="1567" y="135"/>
                    <a:pt x="1465" y="76"/>
                  </a:cubicBezTo>
                  <a:cubicBezTo>
                    <a:pt x="1377" y="32"/>
                    <a:pt x="1274" y="3"/>
                    <a:pt x="1157" y="3"/>
                  </a:cubicBezTo>
                  <a:cubicBezTo>
                    <a:pt x="1131" y="2"/>
                    <a:pt x="1105" y="1"/>
                    <a:pt x="107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28"/>
            <p:cNvSpPr/>
            <p:nvPr/>
          </p:nvSpPr>
          <p:spPr>
            <a:xfrm>
              <a:off x="713397" y="2672390"/>
              <a:ext cx="32625" cy="7786"/>
            </a:xfrm>
            <a:custGeom>
              <a:rect b="b" l="l" r="r" t="t"/>
              <a:pathLst>
                <a:path extrusionOk="0" h="126" w="528">
                  <a:moveTo>
                    <a:pt x="47" y="1"/>
                  </a:moveTo>
                  <a:cubicBezTo>
                    <a:pt x="30" y="1"/>
                    <a:pt x="19" y="3"/>
                    <a:pt x="15" y="7"/>
                  </a:cubicBezTo>
                  <a:cubicBezTo>
                    <a:pt x="0" y="36"/>
                    <a:pt x="103" y="109"/>
                    <a:pt x="279" y="124"/>
                  </a:cubicBezTo>
                  <a:cubicBezTo>
                    <a:pt x="295" y="125"/>
                    <a:pt x="310" y="126"/>
                    <a:pt x="325" y="126"/>
                  </a:cubicBezTo>
                  <a:cubicBezTo>
                    <a:pt x="446" y="126"/>
                    <a:pt x="527" y="78"/>
                    <a:pt x="527" y="65"/>
                  </a:cubicBezTo>
                  <a:cubicBezTo>
                    <a:pt x="513" y="50"/>
                    <a:pt x="396" y="50"/>
                    <a:pt x="279" y="36"/>
                  </a:cubicBezTo>
                  <a:cubicBezTo>
                    <a:pt x="182" y="14"/>
                    <a:pt x="94" y="1"/>
                    <a:pt x="4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28"/>
            <p:cNvSpPr/>
            <p:nvPr/>
          </p:nvSpPr>
          <p:spPr>
            <a:xfrm>
              <a:off x="669957" y="2539537"/>
              <a:ext cx="67042" cy="67660"/>
            </a:xfrm>
            <a:custGeom>
              <a:rect b="b" l="l" r="r" t="t"/>
              <a:pathLst>
                <a:path extrusionOk="0" h="1095" w="1085">
                  <a:moveTo>
                    <a:pt x="1084" y="575"/>
                  </a:moveTo>
                  <a:cubicBezTo>
                    <a:pt x="1084" y="576"/>
                    <a:pt x="1084" y="605"/>
                    <a:pt x="1069" y="693"/>
                  </a:cubicBezTo>
                  <a:cubicBezTo>
                    <a:pt x="1084" y="620"/>
                    <a:pt x="1084" y="576"/>
                    <a:pt x="1084" y="575"/>
                  </a:cubicBezTo>
                  <a:close/>
                  <a:moveTo>
                    <a:pt x="558" y="1"/>
                  </a:moveTo>
                  <a:cubicBezTo>
                    <a:pt x="497" y="1"/>
                    <a:pt x="432" y="11"/>
                    <a:pt x="367" y="34"/>
                  </a:cubicBezTo>
                  <a:cubicBezTo>
                    <a:pt x="176" y="92"/>
                    <a:pt x="1" y="312"/>
                    <a:pt x="1" y="546"/>
                  </a:cubicBezTo>
                  <a:cubicBezTo>
                    <a:pt x="1" y="795"/>
                    <a:pt x="176" y="985"/>
                    <a:pt x="367" y="1059"/>
                  </a:cubicBezTo>
                  <a:cubicBezTo>
                    <a:pt x="437" y="1084"/>
                    <a:pt x="507" y="1095"/>
                    <a:pt x="573" y="1095"/>
                  </a:cubicBezTo>
                  <a:cubicBezTo>
                    <a:pt x="700" y="1095"/>
                    <a:pt x="812" y="1053"/>
                    <a:pt x="879" y="985"/>
                  </a:cubicBezTo>
                  <a:cubicBezTo>
                    <a:pt x="996" y="898"/>
                    <a:pt x="1055" y="766"/>
                    <a:pt x="1069" y="693"/>
                  </a:cubicBezTo>
                  <a:lnTo>
                    <a:pt x="1069" y="693"/>
                  </a:lnTo>
                  <a:cubicBezTo>
                    <a:pt x="1026" y="766"/>
                    <a:pt x="982" y="883"/>
                    <a:pt x="865" y="971"/>
                  </a:cubicBezTo>
                  <a:cubicBezTo>
                    <a:pt x="774" y="1031"/>
                    <a:pt x="664" y="1077"/>
                    <a:pt x="542" y="1077"/>
                  </a:cubicBezTo>
                  <a:cubicBezTo>
                    <a:pt x="486" y="1077"/>
                    <a:pt x="427" y="1067"/>
                    <a:pt x="367" y="1044"/>
                  </a:cubicBezTo>
                  <a:cubicBezTo>
                    <a:pt x="191" y="985"/>
                    <a:pt x="45" y="780"/>
                    <a:pt x="45" y="561"/>
                  </a:cubicBezTo>
                  <a:cubicBezTo>
                    <a:pt x="30" y="356"/>
                    <a:pt x="191" y="151"/>
                    <a:pt x="367" y="92"/>
                  </a:cubicBezTo>
                  <a:cubicBezTo>
                    <a:pt x="427" y="69"/>
                    <a:pt x="489" y="59"/>
                    <a:pt x="548" y="59"/>
                  </a:cubicBezTo>
                  <a:cubicBezTo>
                    <a:pt x="677" y="59"/>
                    <a:pt x="794" y="106"/>
                    <a:pt x="865" y="166"/>
                  </a:cubicBezTo>
                  <a:cubicBezTo>
                    <a:pt x="996" y="239"/>
                    <a:pt x="1055" y="370"/>
                    <a:pt x="1069" y="444"/>
                  </a:cubicBezTo>
                  <a:cubicBezTo>
                    <a:pt x="1084" y="516"/>
                    <a:pt x="1084" y="575"/>
                    <a:pt x="1084" y="575"/>
                  </a:cubicBezTo>
                  <a:lnTo>
                    <a:pt x="1084" y="575"/>
                  </a:lnTo>
                  <a:cubicBezTo>
                    <a:pt x="1084" y="575"/>
                    <a:pt x="1084" y="516"/>
                    <a:pt x="1069" y="400"/>
                  </a:cubicBezTo>
                  <a:cubicBezTo>
                    <a:pt x="1069" y="327"/>
                    <a:pt x="1011" y="209"/>
                    <a:pt x="879" y="107"/>
                  </a:cubicBezTo>
                  <a:cubicBezTo>
                    <a:pt x="809" y="47"/>
                    <a:pt x="691" y="1"/>
                    <a:pt x="55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28"/>
            <p:cNvSpPr/>
            <p:nvPr/>
          </p:nvSpPr>
          <p:spPr>
            <a:xfrm>
              <a:off x="767651" y="2537745"/>
              <a:ext cx="67042" cy="67475"/>
            </a:xfrm>
            <a:custGeom>
              <a:rect b="b" l="l" r="r" t="t"/>
              <a:pathLst>
                <a:path extrusionOk="0" h="1092" w="1085">
                  <a:moveTo>
                    <a:pt x="1072" y="480"/>
                  </a:moveTo>
                  <a:lnTo>
                    <a:pt x="1072" y="480"/>
                  </a:lnTo>
                  <a:cubicBezTo>
                    <a:pt x="1084" y="544"/>
                    <a:pt x="1084" y="561"/>
                    <a:pt x="1084" y="561"/>
                  </a:cubicBezTo>
                  <a:cubicBezTo>
                    <a:pt x="1084" y="561"/>
                    <a:pt x="1084" y="528"/>
                    <a:pt x="1072" y="480"/>
                  </a:cubicBezTo>
                  <a:close/>
                  <a:moveTo>
                    <a:pt x="555" y="0"/>
                  </a:moveTo>
                  <a:cubicBezTo>
                    <a:pt x="495" y="0"/>
                    <a:pt x="432" y="10"/>
                    <a:pt x="367" y="34"/>
                  </a:cubicBezTo>
                  <a:cubicBezTo>
                    <a:pt x="162" y="92"/>
                    <a:pt x="1" y="312"/>
                    <a:pt x="1" y="546"/>
                  </a:cubicBezTo>
                  <a:cubicBezTo>
                    <a:pt x="1" y="780"/>
                    <a:pt x="162" y="985"/>
                    <a:pt x="367" y="1058"/>
                  </a:cubicBezTo>
                  <a:cubicBezTo>
                    <a:pt x="432" y="1081"/>
                    <a:pt x="495" y="1091"/>
                    <a:pt x="555" y="1091"/>
                  </a:cubicBezTo>
                  <a:cubicBezTo>
                    <a:pt x="685" y="1091"/>
                    <a:pt x="799" y="1045"/>
                    <a:pt x="879" y="985"/>
                  </a:cubicBezTo>
                  <a:cubicBezTo>
                    <a:pt x="982" y="897"/>
                    <a:pt x="1040" y="765"/>
                    <a:pt x="1055" y="692"/>
                  </a:cubicBezTo>
                  <a:lnTo>
                    <a:pt x="1055" y="692"/>
                  </a:lnTo>
                  <a:cubicBezTo>
                    <a:pt x="1026" y="765"/>
                    <a:pt x="967" y="868"/>
                    <a:pt x="865" y="956"/>
                  </a:cubicBezTo>
                  <a:cubicBezTo>
                    <a:pt x="778" y="1023"/>
                    <a:pt x="665" y="1072"/>
                    <a:pt x="549" y="1072"/>
                  </a:cubicBezTo>
                  <a:cubicBezTo>
                    <a:pt x="488" y="1072"/>
                    <a:pt x="427" y="1059"/>
                    <a:pt x="367" y="1029"/>
                  </a:cubicBezTo>
                  <a:cubicBezTo>
                    <a:pt x="177" y="985"/>
                    <a:pt x="30" y="780"/>
                    <a:pt x="30" y="561"/>
                  </a:cubicBezTo>
                  <a:cubicBezTo>
                    <a:pt x="15" y="341"/>
                    <a:pt x="177" y="136"/>
                    <a:pt x="367" y="92"/>
                  </a:cubicBezTo>
                  <a:cubicBezTo>
                    <a:pt x="427" y="67"/>
                    <a:pt x="490" y="56"/>
                    <a:pt x="552" y="56"/>
                  </a:cubicBezTo>
                  <a:cubicBezTo>
                    <a:pt x="672" y="56"/>
                    <a:pt x="787" y="98"/>
                    <a:pt x="865" y="165"/>
                  </a:cubicBezTo>
                  <a:cubicBezTo>
                    <a:pt x="982" y="238"/>
                    <a:pt x="1040" y="356"/>
                    <a:pt x="1055" y="429"/>
                  </a:cubicBezTo>
                  <a:cubicBezTo>
                    <a:pt x="1062" y="447"/>
                    <a:pt x="1068" y="464"/>
                    <a:pt x="1072" y="480"/>
                  </a:cubicBezTo>
                  <a:lnTo>
                    <a:pt x="1072" y="480"/>
                  </a:lnTo>
                  <a:cubicBezTo>
                    <a:pt x="1068" y="459"/>
                    <a:pt x="1062" y="432"/>
                    <a:pt x="1055" y="399"/>
                  </a:cubicBezTo>
                  <a:cubicBezTo>
                    <a:pt x="1055" y="326"/>
                    <a:pt x="1011" y="195"/>
                    <a:pt x="879" y="107"/>
                  </a:cubicBezTo>
                  <a:cubicBezTo>
                    <a:pt x="799" y="47"/>
                    <a:pt x="685" y="0"/>
                    <a:pt x="5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28"/>
            <p:cNvSpPr/>
            <p:nvPr/>
          </p:nvSpPr>
          <p:spPr>
            <a:xfrm>
              <a:off x="736940" y="2573276"/>
              <a:ext cx="31698" cy="2781"/>
            </a:xfrm>
            <a:custGeom>
              <a:rect b="b" l="l" r="r" t="t"/>
              <a:pathLst>
                <a:path extrusionOk="0" h="45" w="513">
                  <a:moveTo>
                    <a:pt x="249" y="0"/>
                  </a:moveTo>
                  <a:cubicBezTo>
                    <a:pt x="103" y="0"/>
                    <a:pt x="0" y="0"/>
                    <a:pt x="0" y="29"/>
                  </a:cubicBezTo>
                  <a:cubicBezTo>
                    <a:pt x="0" y="44"/>
                    <a:pt x="117" y="44"/>
                    <a:pt x="249" y="44"/>
                  </a:cubicBezTo>
                  <a:cubicBezTo>
                    <a:pt x="410" y="44"/>
                    <a:pt x="512" y="44"/>
                    <a:pt x="512" y="29"/>
                  </a:cubicBezTo>
                  <a:cubicBezTo>
                    <a:pt x="512" y="0"/>
                    <a:pt x="381" y="0"/>
                    <a:pt x="24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28"/>
            <p:cNvSpPr/>
            <p:nvPr/>
          </p:nvSpPr>
          <p:spPr>
            <a:xfrm>
              <a:off x="596671" y="2529836"/>
              <a:ext cx="76990" cy="31698"/>
            </a:xfrm>
            <a:custGeom>
              <a:rect b="b" l="l" r="r" t="t"/>
              <a:pathLst>
                <a:path extrusionOk="0" h="513" w="1246">
                  <a:moveTo>
                    <a:pt x="1" y="0"/>
                  </a:moveTo>
                  <a:cubicBezTo>
                    <a:pt x="1" y="15"/>
                    <a:pt x="74" y="30"/>
                    <a:pt x="177" y="88"/>
                  </a:cubicBezTo>
                  <a:cubicBezTo>
                    <a:pt x="294" y="147"/>
                    <a:pt x="455" y="191"/>
                    <a:pt x="616" y="264"/>
                  </a:cubicBezTo>
                  <a:cubicBezTo>
                    <a:pt x="792" y="337"/>
                    <a:pt x="953" y="410"/>
                    <a:pt x="1055" y="454"/>
                  </a:cubicBezTo>
                  <a:cubicBezTo>
                    <a:pt x="1172" y="484"/>
                    <a:pt x="1245" y="513"/>
                    <a:pt x="1245" y="513"/>
                  </a:cubicBezTo>
                  <a:cubicBezTo>
                    <a:pt x="1245" y="513"/>
                    <a:pt x="1187" y="469"/>
                    <a:pt x="1055" y="410"/>
                  </a:cubicBezTo>
                  <a:cubicBezTo>
                    <a:pt x="953" y="366"/>
                    <a:pt x="792" y="308"/>
                    <a:pt x="616" y="235"/>
                  </a:cubicBezTo>
                  <a:cubicBezTo>
                    <a:pt x="455" y="162"/>
                    <a:pt x="294" y="88"/>
                    <a:pt x="177" y="44"/>
                  </a:cubicBezTo>
                  <a:cubicBezTo>
                    <a:pt x="74" y="15"/>
                    <a:pt x="1" y="0"/>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28"/>
            <p:cNvSpPr/>
            <p:nvPr/>
          </p:nvSpPr>
          <p:spPr>
            <a:xfrm>
              <a:off x="663654" y="3056305"/>
              <a:ext cx="36209" cy="227140"/>
            </a:xfrm>
            <a:custGeom>
              <a:rect b="b" l="l" r="r" t="t"/>
              <a:pathLst>
                <a:path extrusionOk="0" h="3676" w="586">
                  <a:moveTo>
                    <a:pt x="15" y="1"/>
                  </a:moveTo>
                  <a:cubicBezTo>
                    <a:pt x="0" y="1"/>
                    <a:pt x="88" y="850"/>
                    <a:pt x="235" y="1845"/>
                  </a:cubicBezTo>
                  <a:cubicBezTo>
                    <a:pt x="381" y="2855"/>
                    <a:pt x="527" y="3675"/>
                    <a:pt x="542" y="3675"/>
                  </a:cubicBezTo>
                  <a:cubicBezTo>
                    <a:pt x="586" y="3675"/>
                    <a:pt x="469" y="2855"/>
                    <a:pt x="322" y="1831"/>
                  </a:cubicBezTo>
                  <a:cubicBezTo>
                    <a:pt x="176" y="820"/>
                    <a:pt x="30" y="1"/>
                    <a:pt x="15" y="1"/>
                  </a:cubicBezTo>
                  <a:close/>
                </a:path>
              </a:pathLst>
            </a:custGeom>
            <a:solidFill>
              <a:srgbClr val="FFFFFF">
                <a:alpha val="17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28"/>
            <p:cNvSpPr/>
            <p:nvPr/>
          </p:nvSpPr>
          <p:spPr>
            <a:xfrm>
              <a:off x="697084" y="3128664"/>
              <a:ext cx="31760" cy="31513"/>
            </a:xfrm>
            <a:custGeom>
              <a:rect b="b" l="l" r="r" t="t"/>
              <a:pathLst>
                <a:path extrusionOk="0" h="510" w="514">
                  <a:moveTo>
                    <a:pt x="202" y="82"/>
                  </a:moveTo>
                  <a:cubicBezTo>
                    <a:pt x="221" y="82"/>
                    <a:pt x="242" y="84"/>
                    <a:pt x="264" y="89"/>
                  </a:cubicBezTo>
                  <a:cubicBezTo>
                    <a:pt x="308" y="118"/>
                    <a:pt x="396" y="133"/>
                    <a:pt x="411" y="206"/>
                  </a:cubicBezTo>
                  <a:cubicBezTo>
                    <a:pt x="440" y="264"/>
                    <a:pt x="426" y="352"/>
                    <a:pt x="367" y="411"/>
                  </a:cubicBezTo>
                  <a:cubicBezTo>
                    <a:pt x="338" y="425"/>
                    <a:pt x="301" y="433"/>
                    <a:pt x="264" y="433"/>
                  </a:cubicBezTo>
                  <a:cubicBezTo>
                    <a:pt x="228" y="433"/>
                    <a:pt x="191" y="425"/>
                    <a:pt x="162" y="411"/>
                  </a:cubicBezTo>
                  <a:cubicBezTo>
                    <a:pt x="89" y="367"/>
                    <a:pt x="74" y="294"/>
                    <a:pt x="89" y="235"/>
                  </a:cubicBezTo>
                  <a:cubicBezTo>
                    <a:pt x="126" y="125"/>
                    <a:pt x="183" y="96"/>
                    <a:pt x="201" y="82"/>
                  </a:cubicBezTo>
                  <a:lnTo>
                    <a:pt x="201" y="82"/>
                  </a:lnTo>
                  <a:cubicBezTo>
                    <a:pt x="201" y="82"/>
                    <a:pt x="201" y="82"/>
                    <a:pt x="202" y="82"/>
                  </a:cubicBezTo>
                  <a:close/>
                  <a:moveTo>
                    <a:pt x="264" y="1"/>
                  </a:moveTo>
                  <a:cubicBezTo>
                    <a:pt x="103" y="1"/>
                    <a:pt x="45" y="103"/>
                    <a:pt x="60" y="103"/>
                  </a:cubicBezTo>
                  <a:cubicBezTo>
                    <a:pt x="60" y="108"/>
                    <a:pt x="62" y="110"/>
                    <a:pt x="66" y="110"/>
                  </a:cubicBezTo>
                  <a:cubicBezTo>
                    <a:pt x="79" y="110"/>
                    <a:pt x="110" y="92"/>
                    <a:pt x="159" y="85"/>
                  </a:cubicBezTo>
                  <a:lnTo>
                    <a:pt x="159" y="85"/>
                  </a:lnTo>
                  <a:cubicBezTo>
                    <a:pt x="155" y="86"/>
                    <a:pt x="151" y="87"/>
                    <a:pt x="147" y="89"/>
                  </a:cubicBezTo>
                  <a:cubicBezTo>
                    <a:pt x="118" y="103"/>
                    <a:pt x="60" y="147"/>
                    <a:pt x="45" y="220"/>
                  </a:cubicBezTo>
                  <a:cubicBezTo>
                    <a:pt x="1" y="279"/>
                    <a:pt x="30" y="396"/>
                    <a:pt x="118" y="455"/>
                  </a:cubicBezTo>
                  <a:cubicBezTo>
                    <a:pt x="155" y="491"/>
                    <a:pt x="206" y="510"/>
                    <a:pt x="261" y="510"/>
                  </a:cubicBezTo>
                  <a:cubicBezTo>
                    <a:pt x="316" y="510"/>
                    <a:pt x="374" y="491"/>
                    <a:pt x="426" y="455"/>
                  </a:cubicBezTo>
                  <a:cubicBezTo>
                    <a:pt x="513" y="367"/>
                    <a:pt x="513" y="235"/>
                    <a:pt x="484" y="147"/>
                  </a:cubicBezTo>
                  <a:cubicBezTo>
                    <a:pt x="440" y="30"/>
                    <a:pt x="338" y="1"/>
                    <a:pt x="264" y="1"/>
                  </a:cubicBezTo>
                  <a:close/>
                </a:path>
              </a:pathLst>
            </a:custGeom>
            <a:solidFill>
              <a:srgbClr val="FFFFFF">
                <a:alpha val="17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28"/>
            <p:cNvSpPr/>
            <p:nvPr/>
          </p:nvSpPr>
          <p:spPr>
            <a:xfrm>
              <a:off x="819248" y="2982154"/>
              <a:ext cx="45292" cy="258777"/>
            </a:xfrm>
            <a:custGeom>
              <a:rect b="b" l="l" r="r" t="t"/>
              <a:pathLst>
                <a:path extrusionOk="0" h="4188" w="733">
                  <a:moveTo>
                    <a:pt x="44" y="0"/>
                  </a:moveTo>
                  <a:cubicBezTo>
                    <a:pt x="0" y="0"/>
                    <a:pt x="147" y="937"/>
                    <a:pt x="337" y="2094"/>
                  </a:cubicBezTo>
                  <a:cubicBezTo>
                    <a:pt x="513" y="3250"/>
                    <a:pt x="703" y="4187"/>
                    <a:pt x="718" y="4187"/>
                  </a:cubicBezTo>
                  <a:cubicBezTo>
                    <a:pt x="732" y="4187"/>
                    <a:pt x="615" y="3236"/>
                    <a:pt x="425" y="2079"/>
                  </a:cubicBezTo>
                  <a:cubicBezTo>
                    <a:pt x="249" y="923"/>
                    <a:pt x="59" y="0"/>
                    <a:pt x="44" y="0"/>
                  </a:cubicBezTo>
                  <a:close/>
                </a:path>
              </a:pathLst>
            </a:custGeom>
            <a:solidFill>
              <a:srgbClr val="FFFFFF">
                <a:alpha val="17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28"/>
            <p:cNvSpPr/>
            <p:nvPr/>
          </p:nvSpPr>
          <p:spPr>
            <a:xfrm>
              <a:off x="273756" y="3427182"/>
              <a:ext cx="1159675" cy="1054817"/>
            </a:xfrm>
            <a:custGeom>
              <a:rect b="b" l="l" r="r" t="t"/>
              <a:pathLst>
                <a:path extrusionOk="0" h="17071" w="18768">
                  <a:moveTo>
                    <a:pt x="16009" y="1"/>
                  </a:moveTo>
                  <a:cubicBezTo>
                    <a:pt x="16006" y="1"/>
                    <a:pt x="16004" y="1"/>
                    <a:pt x="16002" y="1"/>
                  </a:cubicBezTo>
                  <a:cubicBezTo>
                    <a:pt x="13850" y="59"/>
                    <a:pt x="967" y="777"/>
                    <a:pt x="967" y="777"/>
                  </a:cubicBezTo>
                  <a:cubicBezTo>
                    <a:pt x="967" y="777"/>
                    <a:pt x="1" y="4642"/>
                    <a:pt x="3778" y="5403"/>
                  </a:cubicBezTo>
                  <a:cubicBezTo>
                    <a:pt x="4527" y="5553"/>
                    <a:pt x="5362" y="5609"/>
                    <a:pt x="6219" y="5609"/>
                  </a:cubicBezTo>
                  <a:cubicBezTo>
                    <a:pt x="8723" y="5609"/>
                    <a:pt x="11417" y="5130"/>
                    <a:pt x="12740" y="5130"/>
                  </a:cubicBezTo>
                  <a:cubicBezTo>
                    <a:pt x="13254" y="5130"/>
                    <a:pt x="13562" y="5203"/>
                    <a:pt x="13571" y="5403"/>
                  </a:cubicBezTo>
                  <a:cubicBezTo>
                    <a:pt x="13615" y="6296"/>
                    <a:pt x="13850" y="17071"/>
                    <a:pt x="13850" y="17071"/>
                  </a:cubicBezTo>
                  <a:lnTo>
                    <a:pt x="18256" y="17071"/>
                  </a:lnTo>
                  <a:cubicBezTo>
                    <a:pt x="18256" y="17071"/>
                    <a:pt x="18768" y="1"/>
                    <a:pt x="16009" y="1"/>
                  </a:cubicBezTo>
                  <a:close/>
                </a:path>
              </a:pathLst>
            </a:custGeom>
            <a:solidFill>
              <a:srgbClr val="FFFFFF">
                <a:alpha val="58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28"/>
            <p:cNvSpPr/>
            <p:nvPr/>
          </p:nvSpPr>
          <p:spPr>
            <a:xfrm>
              <a:off x="356978" y="3476059"/>
              <a:ext cx="810561" cy="1000504"/>
            </a:xfrm>
            <a:custGeom>
              <a:rect b="b" l="l" r="r" t="t"/>
              <a:pathLst>
                <a:path extrusionOk="0" h="16192" w="13118">
                  <a:moveTo>
                    <a:pt x="132" y="0"/>
                  </a:moveTo>
                  <a:lnTo>
                    <a:pt x="132" y="0"/>
                  </a:lnTo>
                  <a:cubicBezTo>
                    <a:pt x="132" y="0"/>
                    <a:pt x="88" y="74"/>
                    <a:pt x="59" y="249"/>
                  </a:cubicBezTo>
                  <a:cubicBezTo>
                    <a:pt x="15" y="440"/>
                    <a:pt x="1" y="703"/>
                    <a:pt x="74" y="1040"/>
                  </a:cubicBezTo>
                  <a:cubicBezTo>
                    <a:pt x="147" y="1391"/>
                    <a:pt x="308" y="1772"/>
                    <a:pt x="630" y="2152"/>
                  </a:cubicBezTo>
                  <a:cubicBezTo>
                    <a:pt x="791" y="2357"/>
                    <a:pt x="967" y="2533"/>
                    <a:pt x="1186" y="2709"/>
                  </a:cubicBezTo>
                  <a:cubicBezTo>
                    <a:pt x="1435" y="2870"/>
                    <a:pt x="1684" y="3002"/>
                    <a:pt x="1962" y="3119"/>
                  </a:cubicBezTo>
                  <a:cubicBezTo>
                    <a:pt x="2533" y="3367"/>
                    <a:pt x="3192" y="3514"/>
                    <a:pt x="3895" y="3587"/>
                  </a:cubicBezTo>
                  <a:cubicBezTo>
                    <a:pt x="4612" y="3660"/>
                    <a:pt x="5388" y="3719"/>
                    <a:pt x="6193" y="3748"/>
                  </a:cubicBezTo>
                  <a:cubicBezTo>
                    <a:pt x="6823" y="3777"/>
                    <a:pt x="7480" y="3792"/>
                    <a:pt x="8156" y="3792"/>
                  </a:cubicBezTo>
                  <a:cubicBezTo>
                    <a:pt x="9210" y="3792"/>
                    <a:pt x="10311" y="3755"/>
                    <a:pt x="11434" y="3675"/>
                  </a:cubicBezTo>
                  <a:cubicBezTo>
                    <a:pt x="11493" y="3671"/>
                    <a:pt x="11550" y="3670"/>
                    <a:pt x="11606" y="3670"/>
                  </a:cubicBezTo>
                  <a:cubicBezTo>
                    <a:pt x="11786" y="3670"/>
                    <a:pt x="11954" y="3689"/>
                    <a:pt x="12122" y="3733"/>
                  </a:cubicBezTo>
                  <a:cubicBezTo>
                    <a:pt x="12312" y="3807"/>
                    <a:pt x="12503" y="3938"/>
                    <a:pt x="12590" y="4129"/>
                  </a:cubicBezTo>
                  <a:cubicBezTo>
                    <a:pt x="12678" y="4334"/>
                    <a:pt x="12708" y="4553"/>
                    <a:pt x="12722" y="4773"/>
                  </a:cubicBezTo>
                  <a:cubicBezTo>
                    <a:pt x="12722" y="4992"/>
                    <a:pt x="12737" y="5212"/>
                    <a:pt x="12737" y="5432"/>
                  </a:cubicBezTo>
                  <a:cubicBezTo>
                    <a:pt x="12752" y="6310"/>
                    <a:pt x="12795" y="7144"/>
                    <a:pt x="12810" y="7964"/>
                  </a:cubicBezTo>
                  <a:cubicBezTo>
                    <a:pt x="12869" y="9575"/>
                    <a:pt x="12927" y="11009"/>
                    <a:pt x="12956" y="12239"/>
                  </a:cubicBezTo>
                  <a:cubicBezTo>
                    <a:pt x="13015" y="13469"/>
                    <a:pt x="13044" y="14435"/>
                    <a:pt x="13074" y="15138"/>
                  </a:cubicBezTo>
                  <a:cubicBezTo>
                    <a:pt x="13044" y="14435"/>
                    <a:pt x="13030" y="13454"/>
                    <a:pt x="13000" y="12239"/>
                  </a:cubicBezTo>
                  <a:cubicBezTo>
                    <a:pt x="12956" y="11009"/>
                    <a:pt x="12927" y="9575"/>
                    <a:pt x="12869" y="7964"/>
                  </a:cubicBezTo>
                  <a:cubicBezTo>
                    <a:pt x="12854" y="7144"/>
                    <a:pt x="12810" y="6310"/>
                    <a:pt x="12795" y="5432"/>
                  </a:cubicBezTo>
                  <a:cubicBezTo>
                    <a:pt x="12795" y="5212"/>
                    <a:pt x="12781" y="4992"/>
                    <a:pt x="12781" y="4773"/>
                  </a:cubicBezTo>
                  <a:cubicBezTo>
                    <a:pt x="12781" y="4553"/>
                    <a:pt x="12752" y="4319"/>
                    <a:pt x="12649" y="4099"/>
                  </a:cubicBezTo>
                  <a:cubicBezTo>
                    <a:pt x="12561" y="3880"/>
                    <a:pt x="12356" y="3733"/>
                    <a:pt x="12122" y="3660"/>
                  </a:cubicBezTo>
                  <a:cubicBezTo>
                    <a:pt x="11954" y="3616"/>
                    <a:pt x="11769" y="3596"/>
                    <a:pt x="11587" y="3596"/>
                  </a:cubicBezTo>
                  <a:cubicBezTo>
                    <a:pt x="11531" y="3596"/>
                    <a:pt x="11475" y="3598"/>
                    <a:pt x="11419" y="3602"/>
                  </a:cubicBezTo>
                  <a:cubicBezTo>
                    <a:pt x="10296" y="3682"/>
                    <a:pt x="9200" y="3719"/>
                    <a:pt x="8151" y="3719"/>
                  </a:cubicBezTo>
                  <a:cubicBezTo>
                    <a:pt x="7477" y="3719"/>
                    <a:pt x="6823" y="3704"/>
                    <a:pt x="6193" y="3675"/>
                  </a:cubicBezTo>
                  <a:cubicBezTo>
                    <a:pt x="5388" y="3631"/>
                    <a:pt x="4612" y="3587"/>
                    <a:pt x="3895" y="3514"/>
                  </a:cubicBezTo>
                  <a:cubicBezTo>
                    <a:pt x="3192" y="3441"/>
                    <a:pt x="2548" y="3309"/>
                    <a:pt x="1977" y="3075"/>
                  </a:cubicBezTo>
                  <a:cubicBezTo>
                    <a:pt x="1699" y="2943"/>
                    <a:pt x="1450" y="2811"/>
                    <a:pt x="1230" y="2650"/>
                  </a:cubicBezTo>
                  <a:cubicBezTo>
                    <a:pt x="1011" y="2489"/>
                    <a:pt x="820" y="2299"/>
                    <a:pt x="674" y="2123"/>
                  </a:cubicBezTo>
                  <a:cubicBezTo>
                    <a:pt x="367" y="1757"/>
                    <a:pt x="191" y="1362"/>
                    <a:pt x="118" y="1040"/>
                  </a:cubicBezTo>
                  <a:cubicBezTo>
                    <a:pt x="44" y="703"/>
                    <a:pt x="44" y="454"/>
                    <a:pt x="74" y="264"/>
                  </a:cubicBezTo>
                  <a:lnTo>
                    <a:pt x="132" y="0"/>
                  </a:lnTo>
                  <a:close/>
                  <a:moveTo>
                    <a:pt x="13074" y="15138"/>
                  </a:moveTo>
                  <a:cubicBezTo>
                    <a:pt x="13074" y="15460"/>
                    <a:pt x="13088" y="15738"/>
                    <a:pt x="13088" y="15914"/>
                  </a:cubicBezTo>
                  <a:lnTo>
                    <a:pt x="13088" y="16119"/>
                  </a:lnTo>
                  <a:cubicBezTo>
                    <a:pt x="13117" y="16177"/>
                    <a:pt x="13117" y="16192"/>
                    <a:pt x="13117" y="16192"/>
                  </a:cubicBezTo>
                  <a:lnTo>
                    <a:pt x="13117" y="16119"/>
                  </a:lnTo>
                  <a:cubicBezTo>
                    <a:pt x="13117" y="16060"/>
                    <a:pt x="13117" y="16016"/>
                    <a:pt x="13103" y="15914"/>
                  </a:cubicBezTo>
                  <a:cubicBezTo>
                    <a:pt x="13103" y="15738"/>
                    <a:pt x="13088" y="15474"/>
                    <a:pt x="13074" y="15138"/>
                  </a:cubicBezTo>
                  <a:close/>
                </a:path>
              </a:pathLst>
            </a:custGeom>
            <a:solidFill>
              <a:srgbClr val="FFFFFF">
                <a:alpha val="17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28"/>
            <p:cNvSpPr/>
            <p:nvPr/>
          </p:nvSpPr>
          <p:spPr>
            <a:xfrm>
              <a:off x="293641" y="2933277"/>
              <a:ext cx="655901" cy="594791"/>
            </a:xfrm>
            <a:custGeom>
              <a:rect b="b" l="l" r="r" t="t"/>
              <a:pathLst>
                <a:path extrusionOk="0" h="9626" w="10615">
                  <a:moveTo>
                    <a:pt x="3456" y="1"/>
                  </a:moveTo>
                  <a:lnTo>
                    <a:pt x="352" y="147"/>
                  </a:lnTo>
                  <a:cubicBezTo>
                    <a:pt x="352" y="147"/>
                    <a:pt x="1" y="2782"/>
                    <a:pt x="747" y="6735"/>
                  </a:cubicBezTo>
                  <a:cubicBezTo>
                    <a:pt x="1196" y="9067"/>
                    <a:pt x="2614" y="9626"/>
                    <a:pt x="3893" y="9626"/>
                  </a:cubicBezTo>
                  <a:cubicBezTo>
                    <a:pt x="4782" y="9626"/>
                    <a:pt x="5604" y="9356"/>
                    <a:pt x="5988" y="9224"/>
                  </a:cubicBezTo>
                  <a:cubicBezTo>
                    <a:pt x="6925" y="8916"/>
                    <a:pt x="10614" y="7555"/>
                    <a:pt x="10614" y="7555"/>
                  </a:cubicBezTo>
                  <a:lnTo>
                    <a:pt x="9502" y="5007"/>
                  </a:lnTo>
                  <a:cubicBezTo>
                    <a:pt x="9502" y="5007"/>
                    <a:pt x="7233" y="5813"/>
                    <a:pt x="4671" y="6369"/>
                  </a:cubicBezTo>
                  <a:cubicBezTo>
                    <a:pt x="4649" y="6373"/>
                    <a:pt x="4628" y="6376"/>
                    <a:pt x="4607" y="6376"/>
                  </a:cubicBezTo>
                  <a:cubicBezTo>
                    <a:pt x="3498" y="6376"/>
                    <a:pt x="3456" y="1"/>
                    <a:pt x="3456" y="1"/>
                  </a:cubicBezTo>
                  <a:close/>
                </a:path>
              </a:pathLst>
            </a:custGeom>
            <a:solidFill>
              <a:srgbClr val="151F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28"/>
            <p:cNvSpPr/>
            <p:nvPr/>
          </p:nvSpPr>
          <p:spPr>
            <a:xfrm>
              <a:off x="351541" y="2832308"/>
              <a:ext cx="517491" cy="482765"/>
            </a:xfrm>
            <a:custGeom>
              <a:rect b="b" l="l" r="r" t="t"/>
              <a:pathLst>
                <a:path extrusionOk="0" h="7813" w="8375">
                  <a:moveTo>
                    <a:pt x="772" y="0"/>
                  </a:moveTo>
                  <a:cubicBezTo>
                    <a:pt x="647" y="0"/>
                    <a:pt x="532" y="23"/>
                    <a:pt x="440" y="54"/>
                  </a:cubicBezTo>
                  <a:cubicBezTo>
                    <a:pt x="250" y="112"/>
                    <a:pt x="132" y="229"/>
                    <a:pt x="74" y="303"/>
                  </a:cubicBezTo>
                  <a:cubicBezTo>
                    <a:pt x="15" y="361"/>
                    <a:pt x="1" y="420"/>
                    <a:pt x="1" y="420"/>
                  </a:cubicBezTo>
                  <a:cubicBezTo>
                    <a:pt x="1" y="422"/>
                    <a:pt x="1" y="422"/>
                    <a:pt x="2" y="422"/>
                  </a:cubicBezTo>
                  <a:cubicBezTo>
                    <a:pt x="5" y="422"/>
                    <a:pt x="25" y="381"/>
                    <a:pt x="89" y="317"/>
                  </a:cubicBezTo>
                  <a:cubicBezTo>
                    <a:pt x="162" y="244"/>
                    <a:pt x="279" y="156"/>
                    <a:pt x="455" y="98"/>
                  </a:cubicBezTo>
                  <a:cubicBezTo>
                    <a:pt x="550" y="68"/>
                    <a:pt x="656" y="50"/>
                    <a:pt x="767" y="50"/>
                  </a:cubicBezTo>
                  <a:cubicBezTo>
                    <a:pt x="879" y="50"/>
                    <a:pt x="996" y="68"/>
                    <a:pt x="1113" y="112"/>
                  </a:cubicBezTo>
                  <a:cubicBezTo>
                    <a:pt x="1377" y="200"/>
                    <a:pt x="1596" y="420"/>
                    <a:pt x="1757" y="712"/>
                  </a:cubicBezTo>
                  <a:cubicBezTo>
                    <a:pt x="1918" y="1005"/>
                    <a:pt x="1992" y="1371"/>
                    <a:pt x="2006" y="1766"/>
                  </a:cubicBezTo>
                  <a:cubicBezTo>
                    <a:pt x="2036" y="2147"/>
                    <a:pt x="2006" y="2586"/>
                    <a:pt x="2036" y="3025"/>
                  </a:cubicBezTo>
                  <a:cubicBezTo>
                    <a:pt x="2065" y="3918"/>
                    <a:pt x="2153" y="4885"/>
                    <a:pt x="2343" y="5909"/>
                  </a:cubicBezTo>
                  <a:cubicBezTo>
                    <a:pt x="2372" y="6173"/>
                    <a:pt x="2431" y="6422"/>
                    <a:pt x="2489" y="6671"/>
                  </a:cubicBezTo>
                  <a:cubicBezTo>
                    <a:pt x="2563" y="6920"/>
                    <a:pt x="2592" y="7154"/>
                    <a:pt x="2694" y="7403"/>
                  </a:cubicBezTo>
                  <a:cubicBezTo>
                    <a:pt x="2724" y="7520"/>
                    <a:pt x="2797" y="7637"/>
                    <a:pt x="2914" y="7710"/>
                  </a:cubicBezTo>
                  <a:cubicBezTo>
                    <a:pt x="3016" y="7798"/>
                    <a:pt x="3148" y="7813"/>
                    <a:pt x="3280" y="7813"/>
                  </a:cubicBezTo>
                  <a:cubicBezTo>
                    <a:pt x="3397" y="7813"/>
                    <a:pt x="3514" y="7783"/>
                    <a:pt x="3617" y="7769"/>
                  </a:cubicBezTo>
                  <a:cubicBezTo>
                    <a:pt x="3734" y="7739"/>
                    <a:pt x="3836" y="7710"/>
                    <a:pt x="3953" y="7681"/>
                  </a:cubicBezTo>
                  <a:cubicBezTo>
                    <a:pt x="4817" y="7476"/>
                    <a:pt x="5593" y="7286"/>
                    <a:pt x="6252" y="7125"/>
                  </a:cubicBezTo>
                  <a:cubicBezTo>
                    <a:pt x="6911" y="6949"/>
                    <a:pt x="7423" y="6832"/>
                    <a:pt x="7818" y="6744"/>
                  </a:cubicBezTo>
                  <a:cubicBezTo>
                    <a:pt x="7994" y="6700"/>
                    <a:pt x="8126" y="6671"/>
                    <a:pt x="8228" y="6627"/>
                  </a:cubicBezTo>
                  <a:cubicBezTo>
                    <a:pt x="8331" y="6612"/>
                    <a:pt x="8374" y="6597"/>
                    <a:pt x="8374" y="6597"/>
                  </a:cubicBezTo>
                  <a:cubicBezTo>
                    <a:pt x="8374" y="6589"/>
                    <a:pt x="8371" y="6585"/>
                    <a:pt x="8362" y="6585"/>
                  </a:cubicBezTo>
                  <a:cubicBezTo>
                    <a:pt x="8342" y="6585"/>
                    <a:pt x="8296" y="6606"/>
                    <a:pt x="8213" y="6627"/>
                  </a:cubicBezTo>
                  <a:cubicBezTo>
                    <a:pt x="8111" y="6641"/>
                    <a:pt x="7979" y="6685"/>
                    <a:pt x="7789" y="6715"/>
                  </a:cubicBezTo>
                  <a:cubicBezTo>
                    <a:pt x="7423" y="6817"/>
                    <a:pt x="6896" y="6934"/>
                    <a:pt x="6237" y="7081"/>
                  </a:cubicBezTo>
                  <a:cubicBezTo>
                    <a:pt x="5578" y="7256"/>
                    <a:pt x="4788" y="7432"/>
                    <a:pt x="3939" y="7637"/>
                  </a:cubicBezTo>
                  <a:cubicBezTo>
                    <a:pt x="3822" y="7652"/>
                    <a:pt x="3719" y="7695"/>
                    <a:pt x="3602" y="7710"/>
                  </a:cubicBezTo>
                  <a:cubicBezTo>
                    <a:pt x="3500" y="7725"/>
                    <a:pt x="3382" y="7769"/>
                    <a:pt x="3280" y="7769"/>
                  </a:cubicBezTo>
                  <a:cubicBezTo>
                    <a:pt x="3163" y="7769"/>
                    <a:pt x="3060" y="7739"/>
                    <a:pt x="2958" y="7666"/>
                  </a:cubicBezTo>
                  <a:cubicBezTo>
                    <a:pt x="2870" y="7593"/>
                    <a:pt x="2797" y="7505"/>
                    <a:pt x="2768" y="7403"/>
                  </a:cubicBezTo>
                  <a:cubicBezTo>
                    <a:pt x="2665" y="7183"/>
                    <a:pt x="2636" y="6920"/>
                    <a:pt x="2577" y="6685"/>
                  </a:cubicBezTo>
                  <a:cubicBezTo>
                    <a:pt x="2519" y="6422"/>
                    <a:pt x="2489" y="6188"/>
                    <a:pt x="2431" y="5939"/>
                  </a:cubicBezTo>
                  <a:cubicBezTo>
                    <a:pt x="2255" y="4899"/>
                    <a:pt x="2153" y="3933"/>
                    <a:pt x="2123" y="3040"/>
                  </a:cubicBezTo>
                  <a:cubicBezTo>
                    <a:pt x="2109" y="2601"/>
                    <a:pt x="2109" y="2176"/>
                    <a:pt x="2079" y="1781"/>
                  </a:cubicBezTo>
                  <a:cubicBezTo>
                    <a:pt x="2065" y="1371"/>
                    <a:pt x="1977" y="991"/>
                    <a:pt x="1816" y="698"/>
                  </a:cubicBezTo>
                  <a:cubicBezTo>
                    <a:pt x="1640" y="405"/>
                    <a:pt x="1391" y="171"/>
                    <a:pt x="1128" y="68"/>
                  </a:cubicBezTo>
                  <a:cubicBezTo>
                    <a:pt x="1009" y="19"/>
                    <a:pt x="887" y="0"/>
                    <a:pt x="772" y="0"/>
                  </a:cubicBezTo>
                  <a:close/>
                </a:path>
              </a:pathLst>
            </a:custGeom>
            <a:solidFill>
              <a:srgbClr val="FFFFFF">
                <a:alpha val="17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28"/>
            <p:cNvSpPr/>
            <p:nvPr/>
          </p:nvSpPr>
          <p:spPr>
            <a:xfrm>
              <a:off x="518009" y="3314040"/>
              <a:ext cx="28980" cy="48999"/>
            </a:xfrm>
            <a:custGeom>
              <a:rect b="b" l="l" r="r" t="t"/>
              <a:pathLst>
                <a:path extrusionOk="0" h="793" w="469">
                  <a:moveTo>
                    <a:pt x="451" y="1"/>
                  </a:moveTo>
                  <a:cubicBezTo>
                    <a:pt x="426" y="1"/>
                    <a:pt x="287" y="144"/>
                    <a:pt x="161" y="353"/>
                  </a:cubicBezTo>
                  <a:cubicBezTo>
                    <a:pt x="30" y="573"/>
                    <a:pt x="0" y="792"/>
                    <a:pt x="15" y="792"/>
                  </a:cubicBezTo>
                  <a:cubicBezTo>
                    <a:pt x="44" y="792"/>
                    <a:pt x="117" y="602"/>
                    <a:pt x="235" y="412"/>
                  </a:cubicBezTo>
                  <a:cubicBezTo>
                    <a:pt x="366" y="192"/>
                    <a:pt x="469" y="17"/>
                    <a:pt x="454" y="2"/>
                  </a:cubicBezTo>
                  <a:cubicBezTo>
                    <a:pt x="453" y="1"/>
                    <a:pt x="453" y="1"/>
                    <a:pt x="451" y="1"/>
                  </a:cubicBezTo>
                  <a:close/>
                </a:path>
              </a:pathLst>
            </a:custGeom>
            <a:solidFill>
              <a:srgbClr val="FFFFFF">
                <a:alpha val="17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28"/>
            <p:cNvSpPr/>
            <p:nvPr/>
          </p:nvSpPr>
          <p:spPr>
            <a:xfrm>
              <a:off x="537907" y="3321208"/>
              <a:ext cx="20885" cy="57218"/>
            </a:xfrm>
            <a:custGeom>
              <a:rect b="b" l="l" r="r" t="t"/>
              <a:pathLst>
                <a:path extrusionOk="0" h="926" w="338">
                  <a:moveTo>
                    <a:pt x="303" y="0"/>
                  </a:moveTo>
                  <a:cubicBezTo>
                    <a:pt x="274" y="0"/>
                    <a:pt x="142" y="183"/>
                    <a:pt x="74" y="442"/>
                  </a:cubicBezTo>
                  <a:cubicBezTo>
                    <a:pt x="0" y="706"/>
                    <a:pt x="59" y="925"/>
                    <a:pt x="74" y="925"/>
                  </a:cubicBezTo>
                  <a:cubicBezTo>
                    <a:pt x="118" y="925"/>
                    <a:pt x="118" y="706"/>
                    <a:pt x="161" y="457"/>
                  </a:cubicBezTo>
                  <a:cubicBezTo>
                    <a:pt x="220" y="193"/>
                    <a:pt x="337" y="18"/>
                    <a:pt x="308" y="3"/>
                  </a:cubicBezTo>
                  <a:cubicBezTo>
                    <a:pt x="307" y="1"/>
                    <a:pt x="305" y="0"/>
                    <a:pt x="303" y="0"/>
                  </a:cubicBezTo>
                  <a:close/>
                </a:path>
              </a:pathLst>
            </a:custGeom>
            <a:solidFill>
              <a:srgbClr val="FFFFFF">
                <a:alpha val="17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28"/>
            <p:cNvSpPr/>
            <p:nvPr/>
          </p:nvSpPr>
          <p:spPr>
            <a:xfrm>
              <a:off x="798424" y="3258057"/>
              <a:ext cx="86012" cy="163805"/>
            </a:xfrm>
            <a:custGeom>
              <a:rect b="b" l="l" r="r" t="t"/>
              <a:pathLst>
                <a:path extrusionOk="0" h="2651" w="1392">
                  <a:moveTo>
                    <a:pt x="1" y="0"/>
                  </a:moveTo>
                  <a:cubicBezTo>
                    <a:pt x="1" y="0"/>
                    <a:pt x="45" y="147"/>
                    <a:pt x="162" y="396"/>
                  </a:cubicBezTo>
                  <a:cubicBezTo>
                    <a:pt x="264" y="630"/>
                    <a:pt x="440" y="981"/>
                    <a:pt x="615" y="1347"/>
                  </a:cubicBezTo>
                  <a:cubicBezTo>
                    <a:pt x="820" y="1713"/>
                    <a:pt x="981" y="2050"/>
                    <a:pt x="1128" y="2284"/>
                  </a:cubicBezTo>
                  <a:cubicBezTo>
                    <a:pt x="1260" y="2518"/>
                    <a:pt x="1347" y="2650"/>
                    <a:pt x="1362" y="2650"/>
                  </a:cubicBezTo>
                  <a:cubicBezTo>
                    <a:pt x="1391" y="2635"/>
                    <a:pt x="1318" y="2489"/>
                    <a:pt x="1157" y="2240"/>
                  </a:cubicBezTo>
                  <a:cubicBezTo>
                    <a:pt x="1040" y="1977"/>
                    <a:pt x="879" y="1655"/>
                    <a:pt x="689" y="1318"/>
                  </a:cubicBezTo>
                  <a:cubicBezTo>
                    <a:pt x="513" y="966"/>
                    <a:pt x="367" y="659"/>
                    <a:pt x="220" y="381"/>
                  </a:cubicBezTo>
                  <a:cubicBezTo>
                    <a:pt x="88" y="147"/>
                    <a:pt x="15" y="0"/>
                    <a:pt x="1" y="0"/>
                  </a:cubicBezTo>
                  <a:close/>
                </a:path>
              </a:pathLst>
            </a:custGeom>
            <a:solidFill>
              <a:srgbClr val="FFFFFF">
                <a:alpha val="17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28"/>
            <p:cNvSpPr/>
            <p:nvPr/>
          </p:nvSpPr>
          <p:spPr>
            <a:xfrm>
              <a:off x="839145" y="3263680"/>
              <a:ext cx="25396" cy="25210"/>
            </a:xfrm>
            <a:custGeom>
              <a:rect b="b" l="l" r="r" t="t"/>
              <a:pathLst>
                <a:path extrusionOk="0" h="408" w="411">
                  <a:moveTo>
                    <a:pt x="210" y="0"/>
                  </a:moveTo>
                  <a:cubicBezTo>
                    <a:pt x="166" y="0"/>
                    <a:pt x="147" y="26"/>
                    <a:pt x="147" y="26"/>
                  </a:cubicBezTo>
                  <a:cubicBezTo>
                    <a:pt x="147" y="56"/>
                    <a:pt x="191" y="26"/>
                    <a:pt x="249" y="70"/>
                  </a:cubicBezTo>
                  <a:cubicBezTo>
                    <a:pt x="264" y="100"/>
                    <a:pt x="308" y="144"/>
                    <a:pt x="308" y="173"/>
                  </a:cubicBezTo>
                  <a:cubicBezTo>
                    <a:pt x="308" y="217"/>
                    <a:pt x="293" y="275"/>
                    <a:pt x="235" y="290"/>
                  </a:cubicBezTo>
                  <a:cubicBezTo>
                    <a:pt x="210" y="302"/>
                    <a:pt x="185" y="307"/>
                    <a:pt x="164" y="307"/>
                  </a:cubicBezTo>
                  <a:cubicBezTo>
                    <a:pt x="134" y="307"/>
                    <a:pt x="111" y="298"/>
                    <a:pt x="103" y="290"/>
                  </a:cubicBezTo>
                  <a:cubicBezTo>
                    <a:pt x="74" y="246"/>
                    <a:pt x="74" y="217"/>
                    <a:pt x="74" y="173"/>
                  </a:cubicBezTo>
                  <a:cubicBezTo>
                    <a:pt x="74" y="100"/>
                    <a:pt x="117" y="85"/>
                    <a:pt x="117" y="70"/>
                  </a:cubicBezTo>
                  <a:cubicBezTo>
                    <a:pt x="117" y="70"/>
                    <a:pt x="117" y="64"/>
                    <a:pt x="109" y="64"/>
                  </a:cubicBezTo>
                  <a:cubicBezTo>
                    <a:pt x="104" y="64"/>
                    <a:pt x="98" y="65"/>
                    <a:pt x="88" y="70"/>
                  </a:cubicBezTo>
                  <a:cubicBezTo>
                    <a:pt x="74" y="85"/>
                    <a:pt x="30" y="100"/>
                    <a:pt x="15" y="158"/>
                  </a:cubicBezTo>
                  <a:cubicBezTo>
                    <a:pt x="0" y="217"/>
                    <a:pt x="0" y="290"/>
                    <a:pt x="44" y="348"/>
                  </a:cubicBezTo>
                  <a:cubicBezTo>
                    <a:pt x="77" y="390"/>
                    <a:pt x="129" y="408"/>
                    <a:pt x="181" y="408"/>
                  </a:cubicBezTo>
                  <a:cubicBezTo>
                    <a:pt x="221" y="408"/>
                    <a:pt x="261" y="397"/>
                    <a:pt x="293" y="378"/>
                  </a:cubicBezTo>
                  <a:cubicBezTo>
                    <a:pt x="352" y="348"/>
                    <a:pt x="410" y="246"/>
                    <a:pt x="396" y="173"/>
                  </a:cubicBezTo>
                  <a:cubicBezTo>
                    <a:pt x="381" y="100"/>
                    <a:pt x="322" y="56"/>
                    <a:pt x="293" y="26"/>
                  </a:cubicBezTo>
                  <a:cubicBezTo>
                    <a:pt x="259" y="7"/>
                    <a:pt x="231" y="0"/>
                    <a:pt x="210" y="0"/>
                  </a:cubicBezTo>
                  <a:close/>
                </a:path>
              </a:pathLst>
            </a:custGeom>
            <a:solidFill>
              <a:srgbClr val="FFFFFF">
                <a:alpha val="17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28"/>
            <p:cNvSpPr/>
            <p:nvPr/>
          </p:nvSpPr>
          <p:spPr>
            <a:xfrm>
              <a:off x="329851" y="3292413"/>
              <a:ext cx="614254" cy="231156"/>
            </a:xfrm>
            <a:custGeom>
              <a:rect b="b" l="l" r="r" t="t"/>
              <a:pathLst>
                <a:path extrusionOk="0" h="3741" w="9941">
                  <a:moveTo>
                    <a:pt x="0" y="1"/>
                  </a:moveTo>
                  <a:cubicBezTo>
                    <a:pt x="0" y="1"/>
                    <a:pt x="0" y="59"/>
                    <a:pt x="15" y="132"/>
                  </a:cubicBezTo>
                  <a:cubicBezTo>
                    <a:pt x="44" y="220"/>
                    <a:pt x="74" y="337"/>
                    <a:pt x="117" y="484"/>
                  </a:cubicBezTo>
                  <a:cubicBezTo>
                    <a:pt x="205" y="776"/>
                    <a:pt x="308" y="1216"/>
                    <a:pt x="527" y="1728"/>
                  </a:cubicBezTo>
                  <a:cubicBezTo>
                    <a:pt x="747" y="2240"/>
                    <a:pt x="1113" y="2841"/>
                    <a:pt x="1728" y="3280"/>
                  </a:cubicBezTo>
                  <a:cubicBezTo>
                    <a:pt x="2035" y="3499"/>
                    <a:pt x="2401" y="3660"/>
                    <a:pt x="2796" y="3719"/>
                  </a:cubicBezTo>
                  <a:cubicBezTo>
                    <a:pt x="2899" y="3734"/>
                    <a:pt x="3002" y="3740"/>
                    <a:pt x="3106" y="3740"/>
                  </a:cubicBezTo>
                  <a:cubicBezTo>
                    <a:pt x="3418" y="3740"/>
                    <a:pt x="3733" y="3682"/>
                    <a:pt x="4041" y="3617"/>
                  </a:cubicBezTo>
                  <a:cubicBezTo>
                    <a:pt x="5666" y="3148"/>
                    <a:pt x="7159" y="2709"/>
                    <a:pt x="8213" y="2401"/>
                  </a:cubicBezTo>
                  <a:cubicBezTo>
                    <a:pt x="8755" y="2240"/>
                    <a:pt x="9165" y="2109"/>
                    <a:pt x="9487" y="2021"/>
                  </a:cubicBezTo>
                  <a:cubicBezTo>
                    <a:pt x="9633" y="1962"/>
                    <a:pt x="9736" y="1933"/>
                    <a:pt x="9823" y="1904"/>
                  </a:cubicBezTo>
                  <a:cubicBezTo>
                    <a:pt x="9897" y="1889"/>
                    <a:pt x="9941" y="1874"/>
                    <a:pt x="9941" y="1874"/>
                  </a:cubicBezTo>
                  <a:lnTo>
                    <a:pt x="9941" y="1874"/>
                  </a:lnTo>
                  <a:cubicBezTo>
                    <a:pt x="9941" y="1874"/>
                    <a:pt x="9882" y="1889"/>
                    <a:pt x="9794" y="1889"/>
                  </a:cubicBezTo>
                  <a:cubicBezTo>
                    <a:pt x="9706" y="1904"/>
                    <a:pt x="9589" y="1948"/>
                    <a:pt x="9443" y="1977"/>
                  </a:cubicBezTo>
                  <a:cubicBezTo>
                    <a:pt x="9135" y="2065"/>
                    <a:pt x="8711" y="2182"/>
                    <a:pt x="8184" y="2328"/>
                  </a:cubicBezTo>
                  <a:cubicBezTo>
                    <a:pt x="7100" y="2621"/>
                    <a:pt x="5637" y="3046"/>
                    <a:pt x="4012" y="3499"/>
                  </a:cubicBezTo>
                  <a:cubicBezTo>
                    <a:pt x="3714" y="3574"/>
                    <a:pt x="3416" y="3625"/>
                    <a:pt x="3124" y="3625"/>
                  </a:cubicBezTo>
                  <a:cubicBezTo>
                    <a:pt x="3014" y="3625"/>
                    <a:pt x="2905" y="3618"/>
                    <a:pt x="2796" y="3602"/>
                  </a:cubicBezTo>
                  <a:cubicBezTo>
                    <a:pt x="2401" y="3558"/>
                    <a:pt x="2050" y="3382"/>
                    <a:pt x="1757" y="3192"/>
                  </a:cubicBezTo>
                  <a:cubicBezTo>
                    <a:pt x="1171" y="2767"/>
                    <a:pt x="806" y="2182"/>
                    <a:pt x="586" y="1684"/>
                  </a:cubicBezTo>
                  <a:cubicBezTo>
                    <a:pt x="366" y="1186"/>
                    <a:pt x="235" y="747"/>
                    <a:pt x="147" y="454"/>
                  </a:cubicBezTo>
                  <a:cubicBezTo>
                    <a:pt x="88" y="308"/>
                    <a:pt x="59" y="206"/>
                    <a:pt x="44" y="118"/>
                  </a:cubicBezTo>
                  <a:cubicBezTo>
                    <a:pt x="15" y="45"/>
                    <a:pt x="0" y="1"/>
                    <a:pt x="0" y="1"/>
                  </a:cubicBezTo>
                  <a:close/>
                </a:path>
              </a:pathLst>
            </a:custGeom>
            <a:solidFill>
              <a:srgbClr val="FFFFFF">
                <a:alpha val="17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5" name="Google Shape;545;p28"/>
          <p:cNvGrpSpPr/>
          <p:nvPr/>
        </p:nvGrpSpPr>
        <p:grpSpPr>
          <a:xfrm>
            <a:off x="6961893" y="-9724"/>
            <a:ext cx="817500" cy="812700"/>
            <a:chOff x="6961893" y="-9724"/>
            <a:chExt cx="817500" cy="812700"/>
          </a:xfrm>
        </p:grpSpPr>
        <p:sp>
          <p:nvSpPr>
            <p:cNvPr id="546" name="Google Shape;546;p28"/>
            <p:cNvSpPr/>
            <p:nvPr/>
          </p:nvSpPr>
          <p:spPr>
            <a:xfrm rot="2515456">
              <a:off x="7066219" y="123855"/>
              <a:ext cx="608847" cy="545541"/>
            </a:xfrm>
            <a:prstGeom prst="wedgeEllipseCallout">
              <a:avLst>
                <a:gd fmla="val -20833" name="adj1"/>
                <a:gd fmla="val 62500" name="adj2"/>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28"/>
            <p:cNvSpPr/>
            <p:nvPr/>
          </p:nvSpPr>
          <p:spPr>
            <a:xfrm rot="1928159">
              <a:off x="7287991" y="249965"/>
              <a:ext cx="219096" cy="293318"/>
            </a:xfrm>
            <a:custGeom>
              <a:rect b="b" l="l" r="r" t="t"/>
              <a:pathLst>
                <a:path extrusionOk="0" h="1569" w="1172">
                  <a:moveTo>
                    <a:pt x="481" y="1"/>
                  </a:moveTo>
                  <a:cubicBezTo>
                    <a:pt x="473" y="1"/>
                    <a:pt x="469" y="2"/>
                    <a:pt x="469" y="2"/>
                  </a:cubicBezTo>
                  <a:lnTo>
                    <a:pt x="469" y="250"/>
                  </a:lnTo>
                  <a:lnTo>
                    <a:pt x="161" y="660"/>
                  </a:lnTo>
                  <a:lnTo>
                    <a:pt x="0" y="660"/>
                  </a:lnTo>
                  <a:lnTo>
                    <a:pt x="0" y="1480"/>
                  </a:lnTo>
                  <a:lnTo>
                    <a:pt x="249" y="1480"/>
                  </a:lnTo>
                  <a:cubicBezTo>
                    <a:pt x="249" y="1480"/>
                    <a:pt x="835" y="1568"/>
                    <a:pt x="937" y="1568"/>
                  </a:cubicBezTo>
                  <a:lnTo>
                    <a:pt x="996" y="1568"/>
                  </a:lnTo>
                  <a:cubicBezTo>
                    <a:pt x="1098" y="1539"/>
                    <a:pt x="1172" y="1422"/>
                    <a:pt x="1172" y="1319"/>
                  </a:cubicBezTo>
                  <a:cubicBezTo>
                    <a:pt x="1172" y="1070"/>
                    <a:pt x="1157" y="660"/>
                    <a:pt x="1142" y="616"/>
                  </a:cubicBezTo>
                  <a:cubicBezTo>
                    <a:pt x="1098" y="587"/>
                    <a:pt x="645" y="587"/>
                    <a:pt x="645" y="587"/>
                  </a:cubicBezTo>
                  <a:cubicBezTo>
                    <a:pt x="645" y="587"/>
                    <a:pt x="643" y="597"/>
                    <a:pt x="641" y="597"/>
                  </a:cubicBezTo>
                  <a:cubicBezTo>
                    <a:pt x="638" y="597"/>
                    <a:pt x="635" y="558"/>
                    <a:pt x="645" y="324"/>
                  </a:cubicBezTo>
                  <a:cubicBezTo>
                    <a:pt x="682" y="23"/>
                    <a:pt x="526" y="1"/>
                    <a:pt x="48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28"/>
            <p:cNvSpPr/>
            <p:nvPr/>
          </p:nvSpPr>
          <p:spPr>
            <a:xfrm rot="1928159">
              <a:off x="7212611" y="271762"/>
              <a:ext cx="62999" cy="167130"/>
            </a:xfrm>
            <a:custGeom>
              <a:rect b="b" l="l" r="r" t="t"/>
              <a:pathLst>
                <a:path extrusionOk="0" h="894" w="337">
                  <a:moveTo>
                    <a:pt x="0" y="0"/>
                  </a:moveTo>
                  <a:lnTo>
                    <a:pt x="88" y="893"/>
                  </a:lnTo>
                  <a:lnTo>
                    <a:pt x="337" y="893"/>
                  </a:lnTo>
                  <a:lnTo>
                    <a:pt x="337" y="15"/>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9" name="Google Shape;549;p28"/>
          <p:cNvSpPr/>
          <p:nvPr/>
        </p:nvSpPr>
        <p:spPr>
          <a:xfrm rot="-2700000">
            <a:off x="8676668" y="1153846"/>
            <a:ext cx="292318" cy="261771"/>
          </a:xfrm>
          <a:prstGeom prst="wedgeEllipseCallout">
            <a:avLst>
              <a:gd fmla="val -20833" name="adj1"/>
              <a:gd fmla="val 62500" name="adj2"/>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28"/>
          <p:cNvSpPr/>
          <p:nvPr/>
        </p:nvSpPr>
        <p:spPr>
          <a:xfrm rot="2452909">
            <a:off x="7948028" y="4684813"/>
            <a:ext cx="292437" cy="261816"/>
          </a:xfrm>
          <a:prstGeom prst="wedgeEllipseCallout">
            <a:avLst>
              <a:gd fmla="val -20833" name="adj1"/>
              <a:gd fmla="val 62500" name="adj2"/>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4" name="Shape 744"/>
        <p:cNvGrpSpPr/>
        <p:nvPr/>
      </p:nvGrpSpPr>
      <p:grpSpPr>
        <a:xfrm>
          <a:off x="0" y="0"/>
          <a:ext cx="0" cy="0"/>
          <a:chOff x="0" y="0"/>
          <a:chExt cx="0" cy="0"/>
        </a:xfrm>
      </p:grpSpPr>
      <p:sp>
        <p:nvSpPr>
          <p:cNvPr id="745" name="Google Shape;745;p37"/>
          <p:cNvSpPr txBox="1"/>
          <p:nvPr>
            <p:ph type="title"/>
          </p:nvPr>
        </p:nvSpPr>
        <p:spPr>
          <a:xfrm>
            <a:off x="2503500" y="436300"/>
            <a:ext cx="4137000" cy="472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600"/>
              <a:t>CREATE ROOM</a:t>
            </a:r>
            <a:endParaRPr sz="2600"/>
          </a:p>
        </p:txBody>
      </p:sp>
      <p:pic>
        <p:nvPicPr>
          <p:cNvPr id="746" name="Google Shape;746;p37"/>
          <p:cNvPicPr preferRelativeResize="0"/>
          <p:nvPr/>
        </p:nvPicPr>
        <p:blipFill rotWithShape="1">
          <a:blip r:embed="rId3">
            <a:alphaModFix/>
          </a:blip>
          <a:srcRect b="0" l="22545" r="24144" t="11551"/>
          <a:stretch/>
        </p:blipFill>
        <p:spPr>
          <a:xfrm>
            <a:off x="174700" y="908500"/>
            <a:ext cx="4874576" cy="3826376"/>
          </a:xfrm>
          <a:prstGeom prst="rect">
            <a:avLst/>
          </a:prstGeom>
          <a:noFill/>
          <a:ln>
            <a:noFill/>
          </a:ln>
        </p:spPr>
      </p:pic>
      <p:sp>
        <p:nvSpPr>
          <p:cNvPr id="747" name="Google Shape;747;p37"/>
          <p:cNvSpPr txBox="1"/>
          <p:nvPr/>
        </p:nvSpPr>
        <p:spPr>
          <a:xfrm>
            <a:off x="5345175" y="2005350"/>
            <a:ext cx="3000000" cy="1545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b="1" lang="en">
                <a:latin typeface="Times New Roman"/>
                <a:ea typeface="Times New Roman"/>
                <a:cs typeface="Times New Roman"/>
                <a:sym typeface="Times New Roman"/>
              </a:rPr>
              <a:t>Purpose:</a:t>
            </a:r>
            <a:r>
              <a:rPr lang="en">
                <a:latin typeface="Times New Roman"/>
                <a:ea typeface="Times New Roman"/>
                <a:cs typeface="Times New Roman"/>
                <a:sym typeface="Times New Roman"/>
              </a:rPr>
              <a:t> Admins can add new meeting rooms.</a:t>
            </a:r>
            <a:endParaRPr>
              <a:latin typeface="Times New Roman"/>
              <a:ea typeface="Times New Roman"/>
              <a:cs typeface="Times New Roman"/>
              <a:sym typeface="Times New Roman"/>
            </a:endParaRPr>
          </a:p>
          <a:p>
            <a:pPr indent="0" lvl="0" marL="0" rtl="0" algn="l">
              <a:lnSpc>
                <a:spcPct val="115000"/>
              </a:lnSpc>
              <a:spcBef>
                <a:spcPts val="1200"/>
              </a:spcBef>
              <a:spcAft>
                <a:spcPts val="1200"/>
              </a:spcAft>
              <a:buNone/>
            </a:pPr>
            <a:r>
              <a:rPr b="1" lang="en">
                <a:latin typeface="Times New Roman"/>
                <a:ea typeface="Times New Roman"/>
                <a:cs typeface="Times New Roman"/>
                <a:sym typeface="Times New Roman"/>
              </a:rPr>
              <a:t>Details:</a:t>
            </a:r>
            <a:r>
              <a:rPr lang="en">
                <a:latin typeface="Times New Roman"/>
                <a:ea typeface="Times New Roman"/>
                <a:cs typeface="Times New Roman"/>
                <a:sym typeface="Times New Roman"/>
              </a:rPr>
              <a:t> Configure seating capacity, select amenities, and set room availability.</a:t>
            </a:r>
            <a:endParaRPr>
              <a:latin typeface="Times New Roman"/>
              <a:ea typeface="Times New Roman"/>
              <a:cs typeface="Times New Roman"/>
              <a:sym typeface="Times New Roman"/>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1" name="Shape 751"/>
        <p:cNvGrpSpPr/>
        <p:nvPr/>
      </p:nvGrpSpPr>
      <p:grpSpPr>
        <a:xfrm>
          <a:off x="0" y="0"/>
          <a:ext cx="0" cy="0"/>
          <a:chOff x="0" y="0"/>
          <a:chExt cx="0" cy="0"/>
        </a:xfrm>
      </p:grpSpPr>
      <p:sp>
        <p:nvSpPr>
          <p:cNvPr id="752" name="Google Shape;752;p38"/>
          <p:cNvSpPr txBox="1"/>
          <p:nvPr>
            <p:ph type="title"/>
          </p:nvPr>
        </p:nvSpPr>
        <p:spPr>
          <a:xfrm>
            <a:off x="2503500" y="436300"/>
            <a:ext cx="4137000" cy="472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600"/>
              <a:t>ORGANIZE MEETING</a:t>
            </a:r>
            <a:endParaRPr sz="2600"/>
          </a:p>
        </p:txBody>
      </p:sp>
      <p:pic>
        <p:nvPicPr>
          <p:cNvPr id="753" name="Google Shape;753;p38"/>
          <p:cNvPicPr preferRelativeResize="0"/>
          <p:nvPr/>
        </p:nvPicPr>
        <p:blipFill rotWithShape="1">
          <a:blip r:embed="rId3">
            <a:alphaModFix/>
          </a:blip>
          <a:srcRect b="0" l="27707" r="28065" t="21309"/>
          <a:stretch/>
        </p:blipFill>
        <p:spPr>
          <a:xfrm>
            <a:off x="381000" y="963700"/>
            <a:ext cx="3354573" cy="3787600"/>
          </a:xfrm>
          <a:prstGeom prst="rect">
            <a:avLst/>
          </a:prstGeom>
          <a:noFill/>
          <a:ln>
            <a:noFill/>
          </a:ln>
        </p:spPr>
      </p:pic>
      <p:sp>
        <p:nvSpPr>
          <p:cNvPr id="754" name="Google Shape;754;p38"/>
          <p:cNvSpPr txBox="1"/>
          <p:nvPr/>
        </p:nvSpPr>
        <p:spPr>
          <a:xfrm>
            <a:off x="3910875" y="1794750"/>
            <a:ext cx="4751400" cy="2277900"/>
          </a:xfrm>
          <a:prstGeom prst="rect">
            <a:avLst/>
          </a:prstGeom>
          <a:noFill/>
          <a:ln>
            <a:noFill/>
          </a:ln>
        </p:spPr>
        <p:txBody>
          <a:bodyPr anchorCtr="0" anchor="t" bIns="91425" lIns="91425" spcFirstLastPara="1" rIns="91425" wrap="square" tIns="91425">
            <a:spAutoFit/>
          </a:bodyPr>
          <a:lstStyle/>
          <a:p>
            <a:pPr indent="-336550" lvl="0" marL="457200" rtl="0" algn="l">
              <a:spcBef>
                <a:spcPts val="0"/>
              </a:spcBef>
              <a:spcAft>
                <a:spcPts val="0"/>
              </a:spcAft>
              <a:buClr>
                <a:schemeClr val="dk1"/>
              </a:buClr>
              <a:buSzPts val="1700"/>
              <a:buFont typeface="Times New Roman"/>
              <a:buChar char="●"/>
            </a:pPr>
            <a:r>
              <a:rPr lang="en" sz="1700">
                <a:solidFill>
                  <a:schemeClr val="dk1"/>
                </a:solidFill>
                <a:latin typeface="Times New Roman"/>
                <a:ea typeface="Times New Roman"/>
                <a:cs typeface="Times New Roman"/>
                <a:sym typeface="Times New Roman"/>
              </a:rPr>
              <a:t>Managers can set up new meetings by selecting a date, time, and room.</a:t>
            </a:r>
            <a:endParaRPr sz="1700">
              <a:solidFill>
                <a:schemeClr val="dk1"/>
              </a:solidFill>
              <a:latin typeface="Times New Roman"/>
              <a:ea typeface="Times New Roman"/>
              <a:cs typeface="Times New Roman"/>
              <a:sym typeface="Times New Roman"/>
            </a:endParaRPr>
          </a:p>
          <a:p>
            <a:pPr indent="-336550" lvl="0" marL="457200" rtl="0" algn="l">
              <a:spcBef>
                <a:spcPts val="0"/>
              </a:spcBef>
              <a:spcAft>
                <a:spcPts val="0"/>
              </a:spcAft>
              <a:buClr>
                <a:schemeClr val="dk1"/>
              </a:buClr>
              <a:buSzPts val="1700"/>
              <a:buFont typeface="Times New Roman"/>
              <a:buChar char="●"/>
            </a:pPr>
            <a:r>
              <a:rPr lang="en" sz="1700">
                <a:solidFill>
                  <a:schemeClr val="dk1"/>
                </a:solidFill>
                <a:latin typeface="Times New Roman"/>
                <a:ea typeface="Times New Roman"/>
                <a:cs typeface="Times New Roman"/>
                <a:sym typeface="Times New Roman"/>
              </a:rPr>
              <a:t>Mandatory amenities based on meeting type (e.g., conference call, online training) are automatically selected.</a:t>
            </a:r>
            <a:endParaRPr sz="1700">
              <a:solidFill>
                <a:schemeClr val="dk1"/>
              </a:solidFill>
              <a:latin typeface="Times New Roman"/>
              <a:ea typeface="Times New Roman"/>
              <a:cs typeface="Times New Roman"/>
              <a:sym typeface="Times New Roman"/>
            </a:endParaRPr>
          </a:p>
          <a:p>
            <a:pPr indent="-336550" lvl="0" marL="457200" rtl="0" algn="l">
              <a:spcBef>
                <a:spcPts val="0"/>
              </a:spcBef>
              <a:spcAft>
                <a:spcPts val="0"/>
              </a:spcAft>
              <a:buClr>
                <a:schemeClr val="dk1"/>
              </a:buClr>
              <a:buSzPts val="1700"/>
              <a:buFont typeface="Times New Roman"/>
              <a:buChar char="●"/>
            </a:pPr>
            <a:r>
              <a:rPr lang="en" sz="1700">
                <a:solidFill>
                  <a:schemeClr val="dk1"/>
                </a:solidFill>
                <a:latin typeface="Times New Roman"/>
                <a:ea typeface="Times New Roman"/>
                <a:cs typeface="Times New Roman"/>
                <a:sym typeface="Times New Roman"/>
              </a:rPr>
              <a:t>Credits are automatically calculated based on the room and amenities.</a:t>
            </a:r>
            <a:endParaRPr sz="16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700">
              <a:solidFill>
                <a:schemeClr val="dk1"/>
              </a:solidFill>
              <a:latin typeface="Times New Roman"/>
              <a:ea typeface="Times New Roman"/>
              <a:cs typeface="Times New Roman"/>
              <a:sym typeface="Times New Roman"/>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8" name="Shape 758"/>
        <p:cNvGrpSpPr/>
        <p:nvPr/>
      </p:nvGrpSpPr>
      <p:grpSpPr>
        <a:xfrm>
          <a:off x="0" y="0"/>
          <a:ext cx="0" cy="0"/>
          <a:chOff x="0" y="0"/>
          <a:chExt cx="0" cy="0"/>
        </a:xfrm>
      </p:grpSpPr>
      <p:sp>
        <p:nvSpPr>
          <p:cNvPr id="759" name="Google Shape;759;p39"/>
          <p:cNvSpPr txBox="1"/>
          <p:nvPr>
            <p:ph type="title"/>
          </p:nvPr>
        </p:nvSpPr>
        <p:spPr>
          <a:xfrm>
            <a:off x="1204875" y="497575"/>
            <a:ext cx="6942300" cy="472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600"/>
              <a:t>BOOK MEETING AND EDIT MEETING</a:t>
            </a:r>
            <a:endParaRPr sz="2600"/>
          </a:p>
        </p:txBody>
      </p:sp>
      <p:pic>
        <p:nvPicPr>
          <p:cNvPr id="760" name="Google Shape;760;p39"/>
          <p:cNvPicPr preferRelativeResize="0"/>
          <p:nvPr/>
        </p:nvPicPr>
        <p:blipFill rotWithShape="1">
          <a:blip r:embed="rId3">
            <a:alphaModFix/>
          </a:blip>
          <a:srcRect b="39933" l="14235" r="13977" t="31833"/>
          <a:stretch/>
        </p:blipFill>
        <p:spPr>
          <a:xfrm>
            <a:off x="417949" y="969763"/>
            <a:ext cx="8094500" cy="1989776"/>
          </a:xfrm>
          <a:prstGeom prst="rect">
            <a:avLst/>
          </a:prstGeom>
          <a:noFill/>
          <a:ln>
            <a:noFill/>
          </a:ln>
        </p:spPr>
      </p:pic>
      <p:sp>
        <p:nvSpPr>
          <p:cNvPr id="761" name="Google Shape;761;p39"/>
          <p:cNvSpPr txBox="1"/>
          <p:nvPr/>
        </p:nvSpPr>
        <p:spPr>
          <a:xfrm>
            <a:off x="1364625" y="3057850"/>
            <a:ext cx="66228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1"/>
                </a:solidFill>
                <a:latin typeface="Times New Roman"/>
                <a:ea typeface="Times New Roman"/>
                <a:cs typeface="Times New Roman"/>
                <a:sym typeface="Times New Roman"/>
              </a:rPr>
              <a:t>Managers can book rooms based on seating capacity and also edit them</a:t>
            </a:r>
            <a:endParaRPr sz="1800">
              <a:solidFill>
                <a:schemeClr val="dk1"/>
              </a:solidFill>
              <a:latin typeface="Times New Roman"/>
              <a:ea typeface="Times New Roman"/>
              <a:cs typeface="Times New Roman"/>
              <a:sym typeface="Times New Roman"/>
            </a:endParaRPr>
          </a:p>
        </p:txBody>
      </p:sp>
      <p:pic>
        <p:nvPicPr>
          <p:cNvPr id="762" name="Google Shape;762;p39"/>
          <p:cNvPicPr preferRelativeResize="0"/>
          <p:nvPr/>
        </p:nvPicPr>
        <p:blipFill rotWithShape="1">
          <a:blip r:embed="rId4">
            <a:alphaModFix/>
          </a:blip>
          <a:srcRect b="23200" l="10762" r="11477" t="26926"/>
          <a:stretch/>
        </p:blipFill>
        <p:spPr>
          <a:xfrm>
            <a:off x="1364625" y="2755263"/>
            <a:ext cx="6455212" cy="198977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6" name="Shape 766"/>
        <p:cNvGrpSpPr/>
        <p:nvPr/>
      </p:nvGrpSpPr>
      <p:grpSpPr>
        <a:xfrm>
          <a:off x="0" y="0"/>
          <a:ext cx="0" cy="0"/>
          <a:chOff x="0" y="0"/>
          <a:chExt cx="0" cy="0"/>
        </a:xfrm>
      </p:grpSpPr>
      <p:sp>
        <p:nvSpPr>
          <p:cNvPr id="767" name="Google Shape;767;p40"/>
          <p:cNvSpPr txBox="1"/>
          <p:nvPr>
            <p:ph type="title"/>
          </p:nvPr>
        </p:nvSpPr>
        <p:spPr>
          <a:xfrm>
            <a:off x="2948475" y="463950"/>
            <a:ext cx="3455100" cy="472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600"/>
              <a:t>VIEW</a:t>
            </a:r>
            <a:r>
              <a:rPr lang="en" sz="2600"/>
              <a:t> MEETING</a:t>
            </a:r>
            <a:endParaRPr sz="2600"/>
          </a:p>
        </p:txBody>
      </p:sp>
      <p:pic>
        <p:nvPicPr>
          <p:cNvPr id="768" name="Google Shape;768;p40"/>
          <p:cNvPicPr preferRelativeResize="0"/>
          <p:nvPr/>
        </p:nvPicPr>
        <p:blipFill>
          <a:blip r:embed="rId3">
            <a:alphaModFix/>
          </a:blip>
          <a:stretch>
            <a:fillRect/>
          </a:stretch>
        </p:blipFill>
        <p:spPr>
          <a:xfrm>
            <a:off x="242050" y="980975"/>
            <a:ext cx="5961976" cy="3902550"/>
          </a:xfrm>
          <a:prstGeom prst="rect">
            <a:avLst/>
          </a:prstGeom>
          <a:noFill/>
          <a:ln>
            <a:noFill/>
          </a:ln>
        </p:spPr>
      </p:pic>
      <p:sp>
        <p:nvSpPr>
          <p:cNvPr id="769" name="Google Shape;769;p40"/>
          <p:cNvSpPr txBox="1"/>
          <p:nvPr/>
        </p:nvSpPr>
        <p:spPr>
          <a:xfrm>
            <a:off x="6342600" y="1964725"/>
            <a:ext cx="2801400" cy="149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solidFill>
                  <a:schemeClr val="dk1"/>
                </a:solidFill>
                <a:latin typeface="Times New Roman"/>
                <a:ea typeface="Times New Roman"/>
                <a:cs typeface="Times New Roman"/>
                <a:sym typeface="Times New Roman"/>
              </a:rPr>
              <a:t>Members can view the meeting schedule and also other details about the meetings. </a:t>
            </a:r>
            <a:endParaRPr sz="16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700">
              <a:solidFill>
                <a:schemeClr val="dk1"/>
              </a:solidFill>
              <a:latin typeface="Times New Roman"/>
              <a:ea typeface="Times New Roman"/>
              <a:cs typeface="Times New Roman"/>
              <a:sym typeface="Times New Roman"/>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3" name="Shape 773"/>
        <p:cNvGrpSpPr/>
        <p:nvPr/>
      </p:nvGrpSpPr>
      <p:grpSpPr>
        <a:xfrm>
          <a:off x="0" y="0"/>
          <a:ext cx="0" cy="0"/>
          <a:chOff x="0" y="0"/>
          <a:chExt cx="0" cy="0"/>
        </a:xfrm>
      </p:grpSpPr>
      <p:sp>
        <p:nvSpPr>
          <p:cNvPr id="774" name="Google Shape;774;p41"/>
          <p:cNvSpPr txBox="1"/>
          <p:nvPr/>
        </p:nvSpPr>
        <p:spPr>
          <a:xfrm>
            <a:off x="3821200" y="515475"/>
            <a:ext cx="5266800" cy="1062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5700">
                <a:solidFill>
                  <a:schemeClr val="dk1"/>
                </a:solidFill>
                <a:latin typeface="Archivo Black"/>
                <a:ea typeface="Archivo Black"/>
                <a:cs typeface="Archivo Black"/>
                <a:sym typeface="Archivo Black"/>
              </a:rPr>
              <a:t>Thanks!</a:t>
            </a:r>
            <a:endParaRPr sz="5700">
              <a:solidFill>
                <a:schemeClr val="dk1"/>
              </a:solidFill>
              <a:latin typeface="Archivo Black"/>
              <a:ea typeface="Archivo Black"/>
              <a:cs typeface="Archivo Black"/>
              <a:sym typeface="Archivo Black"/>
            </a:endParaRPr>
          </a:p>
        </p:txBody>
      </p:sp>
      <p:grpSp>
        <p:nvGrpSpPr>
          <p:cNvPr id="775" name="Google Shape;775;p41"/>
          <p:cNvGrpSpPr/>
          <p:nvPr/>
        </p:nvGrpSpPr>
        <p:grpSpPr>
          <a:xfrm>
            <a:off x="803073" y="908042"/>
            <a:ext cx="2313615" cy="3679095"/>
            <a:chOff x="-471862" y="844350"/>
            <a:chExt cx="2398771" cy="3814114"/>
          </a:xfrm>
        </p:grpSpPr>
        <p:sp>
          <p:nvSpPr>
            <p:cNvPr id="776" name="Google Shape;776;p41"/>
            <p:cNvSpPr/>
            <p:nvPr/>
          </p:nvSpPr>
          <p:spPr>
            <a:xfrm>
              <a:off x="-37755" y="4519439"/>
              <a:ext cx="452744" cy="139026"/>
            </a:xfrm>
            <a:custGeom>
              <a:rect b="b" l="l" r="r" t="t"/>
              <a:pathLst>
                <a:path extrusionOk="0" h="1641" w="5344">
                  <a:moveTo>
                    <a:pt x="293" y="0"/>
                  </a:moveTo>
                  <a:lnTo>
                    <a:pt x="0" y="1640"/>
                  </a:lnTo>
                  <a:lnTo>
                    <a:pt x="4656" y="1640"/>
                  </a:lnTo>
                  <a:cubicBezTo>
                    <a:pt x="5344" y="1640"/>
                    <a:pt x="4099" y="1025"/>
                    <a:pt x="4099" y="1025"/>
                  </a:cubicBezTo>
                  <a:lnTo>
                    <a:pt x="431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41"/>
            <p:cNvSpPr/>
            <p:nvPr/>
          </p:nvSpPr>
          <p:spPr>
            <a:xfrm>
              <a:off x="429816" y="4519439"/>
              <a:ext cx="452744" cy="139026"/>
            </a:xfrm>
            <a:custGeom>
              <a:rect b="b" l="l" r="r" t="t"/>
              <a:pathLst>
                <a:path extrusionOk="0" h="1641" w="5344">
                  <a:moveTo>
                    <a:pt x="293" y="0"/>
                  </a:moveTo>
                  <a:lnTo>
                    <a:pt x="0" y="1640"/>
                  </a:lnTo>
                  <a:lnTo>
                    <a:pt x="4641" y="1640"/>
                  </a:lnTo>
                  <a:cubicBezTo>
                    <a:pt x="5344" y="1640"/>
                    <a:pt x="4099" y="1025"/>
                    <a:pt x="4099" y="1025"/>
                  </a:cubicBezTo>
                  <a:lnTo>
                    <a:pt x="431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41"/>
            <p:cNvSpPr/>
            <p:nvPr/>
          </p:nvSpPr>
          <p:spPr>
            <a:xfrm>
              <a:off x="-70034" y="2207587"/>
              <a:ext cx="1122540" cy="2373939"/>
            </a:xfrm>
            <a:custGeom>
              <a:rect b="b" l="l" r="r" t="t"/>
              <a:pathLst>
                <a:path extrusionOk="0" h="28021" w="13250">
                  <a:moveTo>
                    <a:pt x="13249" y="0"/>
                  </a:moveTo>
                  <a:lnTo>
                    <a:pt x="4876" y="937"/>
                  </a:lnTo>
                  <a:lnTo>
                    <a:pt x="1" y="28020"/>
                  </a:lnTo>
                  <a:lnTo>
                    <a:pt x="4993" y="28020"/>
                  </a:lnTo>
                  <a:lnTo>
                    <a:pt x="9165" y="3895"/>
                  </a:lnTo>
                  <a:lnTo>
                    <a:pt x="5769" y="28020"/>
                  </a:lnTo>
                  <a:lnTo>
                    <a:pt x="10439" y="28020"/>
                  </a:lnTo>
                  <a:lnTo>
                    <a:pt x="1324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41"/>
            <p:cNvSpPr/>
            <p:nvPr/>
          </p:nvSpPr>
          <p:spPr>
            <a:xfrm>
              <a:off x="1651484" y="1861504"/>
              <a:ext cx="275425" cy="345827"/>
            </a:xfrm>
            <a:custGeom>
              <a:rect b="b" l="l" r="r" t="t"/>
              <a:pathLst>
                <a:path extrusionOk="0" h="4082" w="3251">
                  <a:moveTo>
                    <a:pt x="1209" y="0"/>
                  </a:moveTo>
                  <a:cubicBezTo>
                    <a:pt x="1040" y="0"/>
                    <a:pt x="0" y="1538"/>
                    <a:pt x="0" y="1538"/>
                  </a:cubicBezTo>
                  <a:cubicBezTo>
                    <a:pt x="0" y="1538"/>
                    <a:pt x="572" y="4082"/>
                    <a:pt x="1059" y="4082"/>
                  </a:cubicBezTo>
                  <a:cubicBezTo>
                    <a:pt x="1077" y="4082"/>
                    <a:pt x="1095" y="4078"/>
                    <a:pt x="1113" y="4071"/>
                  </a:cubicBezTo>
                  <a:cubicBezTo>
                    <a:pt x="1113" y="4071"/>
                    <a:pt x="2899" y="3002"/>
                    <a:pt x="3001" y="2783"/>
                  </a:cubicBezTo>
                  <a:cubicBezTo>
                    <a:pt x="3036" y="2709"/>
                    <a:pt x="2953" y="2685"/>
                    <a:pt x="2827" y="2685"/>
                  </a:cubicBezTo>
                  <a:cubicBezTo>
                    <a:pt x="2575" y="2685"/>
                    <a:pt x="2152" y="2783"/>
                    <a:pt x="2152" y="2783"/>
                  </a:cubicBezTo>
                  <a:cubicBezTo>
                    <a:pt x="2152" y="2783"/>
                    <a:pt x="3089" y="2460"/>
                    <a:pt x="3177" y="2241"/>
                  </a:cubicBezTo>
                  <a:cubicBezTo>
                    <a:pt x="3206" y="2168"/>
                    <a:pt x="3075" y="2143"/>
                    <a:pt x="2886" y="2143"/>
                  </a:cubicBezTo>
                  <a:cubicBezTo>
                    <a:pt x="2508" y="2143"/>
                    <a:pt x="1903" y="2241"/>
                    <a:pt x="1903" y="2241"/>
                  </a:cubicBezTo>
                  <a:cubicBezTo>
                    <a:pt x="1903" y="2241"/>
                    <a:pt x="3250" y="1948"/>
                    <a:pt x="3192" y="1655"/>
                  </a:cubicBezTo>
                  <a:cubicBezTo>
                    <a:pt x="3164" y="1543"/>
                    <a:pt x="2925" y="1508"/>
                    <a:pt x="2643" y="1508"/>
                  </a:cubicBezTo>
                  <a:cubicBezTo>
                    <a:pt x="2191" y="1508"/>
                    <a:pt x="1625" y="1597"/>
                    <a:pt x="1625" y="1597"/>
                  </a:cubicBezTo>
                  <a:cubicBezTo>
                    <a:pt x="1625" y="1597"/>
                    <a:pt x="3162" y="1231"/>
                    <a:pt x="3148" y="894"/>
                  </a:cubicBezTo>
                  <a:cubicBezTo>
                    <a:pt x="3141" y="815"/>
                    <a:pt x="3014" y="786"/>
                    <a:pt x="2828" y="786"/>
                  </a:cubicBezTo>
                  <a:cubicBezTo>
                    <a:pt x="2252" y="786"/>
                    <a:pt x="1098" y="1070"/>
                    <a:pt x="1098" y="1070"/>
                  </a:cubicBezTo>
                  <a:cubicBezTo>
                    <a:pt x="1464" y="572"/>
                    <a:pt x="1362" y="60"/>
                    <a:pt x="1215" y="1"/>
                  </a:cubicBezTo>
                  <a:cubicBezTo>
                    <a:pt x="1213" y="0"/>
                    <a:pt x="1211" y="0"/>
                    <a:pt x="1209" y="0"/>
                  </a:cubicBezTo>
                  <a:close/>
                </a:path>
              </a:pathLst>
            </a:custGeom>
            <a:solidFill>
              <a:srgbClr val="FFB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41"/>
            <p:cNvSpPr/>
            <p:nvPr/>
          </p:nvSpPr>
          <p:spPr>
            <a:xfrm>
              <a:off x="221404" y="1376056"/>
              <a:ext cx="1525638" cy="1053917"/>
            </a:xfrm>
            <a:custGeom>
              <a:rect b="b" l="l" r="r" t="t"/>
              <a:pathLst>
                <a:path extrusionOk="0" h="12440" w="18008">
                  <a:moveTo>
                    <a:pt x="5946" y="0"/>
                  </a:moveTo>
                  <a:cubicBezTo>
                    <a:pt x="4444" y="0"/>
                    <a:pt x="2514" y="105"/>
                    <a:pt x="1948" y="534"/>
                  </a:cubicBezTo>
                  <a:cubicBezTo>
                    <a:pt x="1948" y="534"/>
                    <a:pt x="1084" y="739"/>
                    <a:pt x="528" y="2876"/>
                  </a:cubicBezTo>
                  <a:cubicBezTo>
                    <a:pt x="1" y="4926"/>
                    <a:pt x="2504" y="7092"/>
                    <a:pt x="2504" y="7092"/>
                  </a:cubicBezTo>
                  <a:lnTo>
                    <a:pt x="967" y="10913"/>
                  </a:lnTo>
                  <a:cubicBezTo>
                    <a:pt x="967" y="10913"/>
                    <a:pt x="3135" y="12440"/>
                    <a:pt x="6103" y="12440"/>
                  </a:cubicBezTo>
                  <a:cubicBezTo>
                    <a:pt x="7246" y="12440"/>
                    <a:pt x="8507" y="12214"/>
                    <a:pt x="9809" y="11587"/>
                  </a:cubicBezTo>
                  <a:cubicBezTo>
                    <a:pt x="10282" y="11823"/>
                    <a:pt x="10797" y="11907"/>
                    <a:pt x="11290" y="11907"/>
                  </a:cubicBezTo>
                  <a:cubicBezTo>
                    <a:pt x="12172" y="11907"/>
                    <a:pt x="12987" y="11640"/>
                    <a:pt x="13381" y="11499"/>
                  </a:cubicBezTo>
                  <a:cubicBezTo>
                    <a:pt x="14304" y="11162"/>
                    <a:pt x="18008" y="9830"/>
                    <a:pt x="18008" y="9830"/>
                  </a:cubicBezTo>
                  <a:lnTo>
                    <a:pt x="16880" y="7268"/>
                  </a:lnTo>
                  <a:cubicBezTo>
                    <a:pt x="16880" y="7268"/>
                    <a:pt x="14274" y="8293"/>
                    <a:pt x="12049" y="8630"/>
                  </a:cubicBezTo>
                  <a:cubicBezTo>
                    <a:pt x="12029" y="8633"/>
                    <a:pt x="12009" y="8634"/>
                    <a:pt x="11989" y="8634"/>
                  </a:cubicBezTo>
                  <a:cubicBezTo>
                    <a:pt x="11091" y="8634"/>
                    <a:pt x="10950" y="5398"/>
                    <a:pt x="10878" y="3535"/>
                  </a:cubicBezTo>
                  <a:cubicBezTo>
                    <a:pt x="10805" y="1881"/>
                    <a:pt x="9634" y="432"/>
                    <a:pt x="7994" y="95"/>
                  </a:cubicBezTo>
                  <a:cubicBezTo>
                    <a:pt x="7921" y="80"/>
                    <a:pt x="7848" y="80"/>
                    <a:pt x="7804" y="66"/>
                  </a:cubicBezTo>
                  <a:cubicBezTo>
                    <a:pt x="7600" y="38"/>
                    <a:pt x="6851" y="0"/>
                    <a:pt x="594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41"/>
            <p:cNvSpPr/>
            <p:nvPr/>
          </p:nvSpPr>
          <p:spPr>
            <a:xfrm>
              <a:off x="987954" y="1597345"/>
              <a:ext cx="50917" cy="765360"/>
            </a:xfrm>
            <a:custGeom>
              <a:rect b="b" l="l" r="r" t="t"/>
              <a:pathLst>
                <a:path extrusionOk="0" h="9034" w="601">
                  <a:moveTo>
                    <a:pt x="15" y="1"/>
                  </a:moveTo>
                  <a:lnTo>
                    <a:pt x="15" y="1"/>
                  </a:lnTo>
                  <a:cubicBezTo>
                    <a:pt x="0" y="15"/>
                    <a:pt x="29" y="513"/>
                    <a:pt x="88" y="1333"/>
                  </a:cubicBezTo>
                  <a:cubicBezTo>
                    <a:pt x="161" y="2138"/>
                    <a:pt x="234" y="3265"/>
                    <a:pt x="308" y="4510"/>
                  </a:cubicBezTo>
                  <a:cubicBezTo>
                    <a:pt x="366" y="5754"/>
                    <a:pt x="439" y="6896"/>
                    <a:pt x="469" y="7716"/>
                  </a:cubicBezTo>
                  <a:cubicBezTo>
                    <a:pt x="483" y="8126"/>
                    <a:pt x="513" y="8462"/>
                    <a:pt x="527" y="8682"/>
                  </a:cubicBezTo>
                  <a:cubicBezTo>
                    <a:pt x="542" y="8902"/>
                    <a:pt x="556" y="9033"/>
                    <a:pt x="586" y="9033"/>
                  </a:cubicBezTo>
                  <a:cubicBezTo>
                    <a:pt x="586" y="9033"/>
                    <a:pt x="600" y="8931"/>
                    <a:pt x="600" y="8682"/>
                  </a:cubicBezTo>
                  <a:lnTo>
                    <a:pt x="600" y="7716"/>
                  </a:lnTo>
                  <a:cubicBezTo>
                    <a:pt x="600" y="6896"/>
                    <a:pt x="556" y="5754"/>
                    <a:pt x="483" y="4510"/>
                  </a:cubicBezTo>
                  <a:cubicBezTo>
                    <a:pt x="410" y="3251"/>
                    <a:pt x="308" y="2138"/>
                    <a:pt x="220" y="1318"/>
                  </a:cubicBezTo>
                  <a:cubicBezTo>
                    <a:pt x="161" y="894"/>
                    <a:pt x="117" y="557"/>
                    <a:pt x="88" y="338"/>
                  </a:cubicBezTo>
                  <a:cubicBezTo>
                    <a:pt x="44" y="118"/>
                    <a:pt x="29" y="1"/>
                    <a:pt x="15" y="1"/>
                  </a:cubicBezTo>
                  <a:close/>
                </a:path>
              </a:pathLst>
            </a:custGeom>
            <a:solidFill>
              <a:srgbClr val="151F29">
                <a:alpha val="208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41"/>
            <p:cNvSpPr/>
            <p:nvPr/>
          </p:nvSpPr>
          <p:spPr>
            <a:xfrm>
              <a:off x="1522455" y="2035181"/>
              <a:ext cx="81924" cy="222136"/>
            </a:xfrm>
            <a:custGeom>
              <a:rect b="b" l="l" r="r" t="t"/>
              <a:pathLst>
                <a:path extrusionOk="0" h="2622" w="967">
                  <a:moveTo>
                    <a:pt x="32" y="0"/>
                  </a:moveTo>
                  <a:cubicBezTo>
                    <a:pt x="31" y="0"/>
                    <a:pt x="31" y="0"/>
                    <a:pt x="30" y="1"/>
                  </a:cubicBezTo>
                  <a:cubicBezTo>
                    <a:pt x="1" y="1"/>
                    <a:pt x="162" y="615"/>
                    <a:pt x="396" y="1347"/>
                  </a:cubicBezTo>
                  <a:cubicBezTo>
                    <a:pt x="627" y="2041"/>
                    <a:pt x="873" y="2621"/>
                    <a:pt x="921" y="2621"/>
                  </a:cubicBezTo>
                  <a:cubicBezTo>
                    <a:pt x="922" y="2621"/>
                    <a:pt x="923" y="2621"/>
                    <a:pt x="923" y="2621"/>
                  </a:cubicBezTo>
                  <a:cubicBezTo>
                    <a:pt x="967" y="2606"/>
                    <a:pt x="821" y="2006"/>
                    <a:pt x="557" y="1289"/>
                  </a:cubicBezTo>
                  <a:cubicBezTo>
                    <a:pt x="326" y="580"/>
                    <a:pt x="94" y="0"/>
                    <a:pt x="32" y="0"/>
                  </a:cubicBezTo>
                  <a:close/>
                </a:path>
              </a:pathLst>
            </a:custGeom>
            <a:solidFill>
              <a:srgbClr val="151F29">
                <a:alpha val="208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41"/>
            <p:cNvSpPr/>
            <p:nvPr/>
          </p:nvSpPr>
          <p:spPr>
            <a:xfrm>
              <a:off x="1634116" y="2170395"/>
              <a:ext cx="44732" cy="35752"/>
            </a:xfrm>
            <a:custGeom>
              <a:rect b="b" l="l" r="r" t="t"/>
              <a:pathLst>
                <a:path extrusionOk="0" h="422" w="528">
                  <a:moveTo>
                    <a:pt x="303" y="128"/>
                  </a:moveTo>
                  <a:cubicBezTo>
                    <a:pt x="310" y="128"/>
                    <a:pt x="317" y="129"/>
                    <a:pt x="322" y="132"/>
                  </a:cubicBezTo>
                  <a:cubicBezTo>
                    <a:pt x="352" y="147"/>
                    <a:pt x="366" y="220"/>
                    <a:pt x="293" y="234"/>
                  </a:cubicBezTo>
                  <a:cubicBezTo>
                    <a:pt x="249" y="234"/>
                    <a:pt x="220" y="234"/>
                    <a:pt x="176" y="220"/>
                  </a:cubicBezTo>
                  <a:lnTo>
                    <a:pt x="147" y="191"/>
                  </a:lnTo>
                  <a:cubicBezTo>
                    <a:pt x="158" y="158"/>
                    <a:pt x="185" y="141"/>
                    <a:pt x="211" y="141"/>
                  </a:cubicBezTo>
                  <a:cubicBezTo>
                    <a:pt x="215" y="141"/>
                    <a:pt x="218" y="142"/>
                    <a:pt x="222" y="142"/>
                  </a:cubicBezTo>
                  <a:lnTo>
                    <a:pt x="222" y="142"/>
                  </a:lnTo>
                  <a:cubicBezTo>
                    <a:pt x="226" y="145"/>
                    <a:pt x="230" y="147"/>
                    <a:pt x="235" y="147"/>
                  </a:cubicBezTo>
                  <a:cubicBezTo>
                    <a:pt x="246" y="147"/>
                    <a:pt x="277" y="128"/>
                    <a:pt x="303" y="128"/>
                  </a:cubicBezTo>
                  <a:close/>
                  <a:moveTo>
                    <a:pt x="352" y="0"/>
                  </a:moveTo>
                  <a:cubicBezTo>
                    <a:pt x="283" y="0"/>
                    <a:pt x="240" y="52"/>
                    <a:pt x="223" y="83"/>
                  </a:cubicBezTo>
                  <a:lnTo>
                    <a:pt x="223" y="83"/>
                  </a:lnTo>
                  <a:cubicBezTo>
                    <a:pt x="222" y="80"/>
                    <a:pt x="221" y="77"/>
                    <a:pt x="220" y="73"/>
                  </a:cubicBezTo>
                  <a:cubicBezTo>
                    <a:pt x="205" y="69"/>
                    <a:pt x="187" y="65"/>
                    <a:pt x="168" y="65"/>
                  </a:cubicBezTo>
                  <a:cubicBezTo>
                    <a:pt x="130" y="65"/>
                    <a:pt x="88" y="78"/>
                    <a:pt x="59" y="117"/>
                  </a:cubicBezTo>
                  <a:cubicBezTo>
                    <a:pt x="15" y="132"/>
                    <a:pt x="0" y="205"/>
                    <a:pt x="15" y="234"/>
                  </a:cubicBezTo>
                  <a:cubicBezTo>
                    <a:pt x="30" y="278"/>
                    <a:pt x="44" y="308"/>
                    <a:pt x="88" y="352"/>
                  </a:cubicBezTo>
                  <a:cubicBezTo>
                    <a:pt x="142" y="394"/>
                    <a:pt x="219" y="422"/>
                    <a:pt x="291" y="422"/>
                  </a:cubicBezTo>
                  <a:cubicBezTo>
                    <a:pt x="317" y="422"/>
                    <a:pt x="343" y="418"/>
                    <a:pt x="366" y="410"/>
                  </a:cubicBezTo>
                  <a:cubicBezTo>
                    <a:pt x="425" y="381"/>
                    <a:pt x="454" y="352"/>
                    <a:pt x="498" y="308"/>
                  </a:cubicBezTo>
                  <a:cubicBezTo>
                    <a:pt x="527" y="278"/>
                    <a:pt x="527" y="220"/>
                    <a:pt x="527" y="161"/>
                  </a:cubicBezTo>
                  <a:cubicBezTo>
                    <a:pt x="527" y="117"/>
                    <a:pt x="513" y="73"/>
                    <a:pt x="469" y="44"/>
                  </a:cubicBezTo>
                  <a:cubicBezTo>
                    <a:pt x="439" y="15"/>
                    <a:pt x="381" y="0"/>
                    <a:pt x="352" y="0"/>
                  </a:cubicBezTo>
                  <a:close/>
                </a:path>
              </a:pathLst>
            </a:custGeom>
            <a:solidFill>
              <a:srgbClr val="151F29">
                <a:alpha val="208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41"/>
            <p:cNvSpPr/>
            <p:nvPr/>
          </p:nvSpPr>
          <p:spPr>
            <a:xfrm>
              <a:off x="705158" y="1485684"/>
              <a:ext cx="43461" cy="961318"/>
            </a:xfrm>
            <a:custGeom>
              <a:rect b="b" l="l" r="r" t="t"/>
              <a:pathLst>
                <a:path extrusionOk="0" h="11347" w="513">
                  <a:moveTo>
                    <a:pt x="453" y="1"/>
                  </a:moveTo>
                  <a:cubicBezTo>
                    <a:pt x="409" y="1"/>
                    <a:pt x="278" y="2537"/>
                    <a:pt x="161" y="5667"/>
                  </a:cubicBezTo>
                  <a:cubicBezTo>
                    <a:pt x="59" y="8800"/>
                    <a:pt x="0" y="11347"/>
                    <a:pt x="59" y="11347"/>
                  </a:cubicBezTo>
                  <a:cubicBezTo>
                    <a:pt x="117" y="11347"/>
                    <a:pt x="235" y="8800"/>
                    <a:pt x="352" y="5667"/>
                  </a:cubicBezTo>
                  <a:cubicBezTo>
                    <a:pt x="454" y="2534"/>
                    <a:pt x="513" y="1"/>
                    <a:pt x="454" y="1"/>
                  </a:cubicBezTo>
                  <a:cubicBezTo>
                    <a:pt x="454" y="1"/>
                    <a:pt x="454" y="1"/>
                    <a:pt x="453" y="1"/>
                  </a:cubicBezTo>
                  <a:close/>
                </a:path>
              </a:pathLst>
            </a:custGeom>
            <a:solidFill>
              <a:srgbClr val="C69F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41"/>
            <p:cNvSpPr/>
            <p:nvPr/>
          </p:nvSpPr>
          <p:spPr>
            <a:xfrm>
              <a:off x="685333" y="844350"/>
              <a:ext cx="421736" cy="264496"/>
            </a:xfrm>
            <a:custGeom>
              <a:rect b="b" l="l" r="r" t="t"/>
              <a:pathLst>
                <a:path extrusionOk="0" h="3122" w="4978">
                  <a:moveTo>
                    <a:pt x="2376" y="0"/>
                  </a:moveTo>
                  <a:cubicBezTo>
                    <a:pt x="2360" y="0"/>
                    <a:pt x="2344" y="1"/>
                    <a:pt x="2328" y="3"/>
                  </a:cubicBezTo>
                  <a:cubicBezTo>
                    <a:pt x="2152" y="32"/>
                    <a:pt x="1991" y="105"/>
                    <a:pt x="1845" y="178"/>
                  </a:cubicBezTo>
                  <a:cubicBezTo>
                    <a:pt x="1347" y="427"/>
                    <a:pt x="878" y="735"/>
                    <a:pt x="527" y="1174"/>
                  </a:cubicBezTo>
                  <a:cubicBezTo>
                    <a:pt x="176" y="1598"/>
                    <a:pt x="0" y="2199"/>
                    <a:pt x="147" y="2740"/>
                  </a:cubicBezTo>
                  <a:lnTo>
                    <a:pt x="73" y="2784"/>
                  </a:lnTo>
                  <a:cubicBezTo>
                    <a:pt x="29" y="2901"/>
                    <a:pt x="103" y="3004"/>
                    <a:pt x="205" y="3062"/>
                  </a:cubicBezTo>
                  <a:cubicBezTo>
                    <a:pt x="293" y="3121"/>
                    <a:pt x="395" y="3121"/>
                    <a:pt x="512" y="3121"/>
                  </a:cubicBezTo>
                  <a:cubicBezTo>
                    <a:pt x="563" y="3122"/>
                    <a:pt x="613" y="3122"/>
                    <a:pt x="663" y="3122"/>
                  </a:cubicBezTo>
                  <a:cubicBezTo>
                    <a:pt x="1710" y="3122"/>
                    <a:pt x="2756" y="2976"/>
                    <a:pt x="3762" y="2696"/>
                  </a:cubicBezTo>
                  <a:cubicBezTo>
                    <a:pt x="3762" y="2374"/>
                    <a:pt x="4114" y="2169"/>
                    <a:pt x="4392" y="2008"/>
                  </a:cubicBezTo>
                  <a:cubicBezTo>
                    <a:pt x="4670" y="1833"/>
                    <a:pt x="4978" y="1540"/>
                    <a:pt x="4890" y="1232"/>
                  </a:cubicBezTo>
                  <a:cubicBezTo>
                    <a:pt x="4816" y="1027"/>
                    <a:pt x="4612" y="910"/>
                    <a:pt x="4407" y="881"/>
                  </a:cubicBezTo>
                  <a:cubicBezTo>
                    <a:pt x="4385" y="879"/>
                    <a:pt x="4363" y="879"/>
                    <a:pt x="4342" y="879"/>
                  </a:cubicBezTo>
                  <a:cubicBezTo>
                    <a:pt x="4201" y="879"/>
                    <a:pt x="4066" y="911"/>
                    <a:pt x="3926" y="949"/>
                  </a:cubicBezTo>
                  <a:lnTo>
                    <a:pt x="3926" y="949"/>
                  </a:lnTo>
                  <a:cubicBezTo>
                    <a:pt x="4052" y="859"/>
                    <a:pt x="4080" y="613"/>
                    <a:pt x="3953" y="486"/>
                  </a:cubicBezTo>
                  <a:cubicBezTo>
                    <a:pt x="3858" y="400"/>
                    <a:pt x="3729" y="364"/>
                    <a:pt x="3594" y="364"/>
                  </a:cubicBezTo>
                  <a:cubicBezTo>
                    <a:pt x="3498" y="364"/>
                    <a:pt x="3400" y="382"/>
                    <a:pt x="3309" y="413"/>
                  </a:cubicBezTo>
                  <a:cubicBezTo>
                    <a:pt x="3104" y="486"/>
                    <a:pt x="2884" y="588"/>
                    <a:pt x="2664" y="603"/>
                  </a:cubicBezTo>
                  <a:cubicBezTo>
                    <a:pt x="2811" y="559"/>
                    <a:pt x="2855" y="339"/>
                    <a:pt x="2767" y="193"/>
                  </a:cubicBezTo>
                  <a:cubicBezTo>
                    <a:pt x="2675" y="61"/>
                    <a:pt x="2523" y="0"/>
                    <a:pt x="237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41"/>
            <p:cNvSpPr/>
            <p:nvPr/>
          </p:nvSpPr>
          <p:spPr>
            <a:xfrm>
              <a:off x="591378" y="949912"/>
              <a:ext cx="441306" cy="539412"/>
            </a:xfrm>
            <a:custGeom>
              <a:rect b="b" l="l" r="r" t="t"/>
              <a:pathLst>
                <a:path extrusionOk="0" h="6367" w="5209">
                  <a:moveTo>
                    <a:pt x="2833" y="1"/>
                  </a:moveTo>
                  <a:cubicBezTo>
                    <a:pt x="1562" y="1"/>
                    <a:pt x="1504" y="587"/>
                    <a:pt x="1504" y="587"/>
                  </a:cubicBezTo>
                  <a:lnTo>
                    <a:pt x="1504" y="1597"/>
                  </a:lnTo>
                  <a:cubicBezTo>
                    <a:pt x="1504" y="1597"/>
                    <a:pt x="1222" y="1377"/>
                    <a:pt x="921" y="1377"/>
                  </a:cubicBezTo>
                  <a:cubicBezTo>
                    <a:pt x="694" y="1377"/>
                    <a:pt x="457" y="1500"/>
                    <a:pt x="319" y="1933"/>
                  </a:cubicBezTo>
                  <a:cubicBezTo>
                    <a:pt x="1" y="2874"/>
                    <a:pt x="858" y="2900"/>
                    <a:pt x="954" y="2900"/>
                  </a:cubicBezTo>
                  <a:cubicBezTo>
                    <a:pt x="960" y="2900"/>
                    <a:pt x="963" y="2900"/>
                    <a:pt x="963" y="2900"/>
                  </a:cubicBezTo>
                  <a:lnTo>
                    <a:pt x="963" y="2900"/>
                  </a:lnTo>
                  <a:lnTo>
                    <a:pt x="772" y="5257"/>
                  </a:lnTo>
                  <a:cubicBezTo>
                    <a:pt x="758" y="5564"/>
                    <a:pt x="846" y="5886"/>
                    <a:pt x="1065" y="6106"/>
                  </a:cubicBezTo>
                  <a:cubicBezTo>
                    <a:pt x="1268" y="6297"/>
                    <a:pt x="1500" y="6366"/>
                    <a:pt x="1731" y="6366"/>
                  </a:cubicBezTo>
                  <a:cubicBezTo>
                    <a:pt x="2083" y="6366"/>
                    <a:pt x="2431" y="6203"/>
                    <a:pt x="2661" y="6062"/>
                  </a:cubicBezTo>
                  <a:cubicBezTo>
                    <a:pt x="2837" y="5930"/>
                    <a:pt x="2954" y="5754"/>
                    <a:pt x="2954" y="5535"/>
                  </a:cubicBezTo>
                  <a:lnTo>
                    <a:pt x="2954" y="4905"/>
                  </a:lnTo>
                  <a:lnTo>
                    <a:pt x="3817" y="4905"/>
                  </a:lnTo>
                  <a:cubicBezTo>
                    <a:pt x="5208" y="4832"/>
                    <a:pt x="4959" y="396"/>
                    <a:pt x="4959" y="396"/>
                  </a:cubicBezTo>
                  <a:cubicBezTo>
                    <a:pt x="4959" y="57"/>
                    <a:pt x="4307" y="45"/>
                    <a:pt x="4210" y="45"/>
                  </a:cubicBezTo>
                  <a:cubicBezTo>
                    <a:pt x="4202" y="45"/>
                    <a:pt x="4198" y="45"/>
                    <a:pt x="4198" y="45"/>
                  </a:cubicBezTo>
                  <a:lnTo>
                    <a:pt x="2880" y="1"/>
                  </a:lnTo>
                  <a:cubicBezTo>
                    <a:pt x="2865" y="1"/>
                    <a:pt x="2849" y="1"/>
                    <a:pt x="2833" y="1"/>
                  </a:cubicBezTo>
                  <a:close/>
                </a:path>
              </a:pathLst>
            </a:custGeom>
            <a:solidFill>
              <a:srgbClr val="CF88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41"/>
            <p:cNvSpPr/>
            <p:nvPr/>
          </p:nvSpPr>
          <p:spPr>
            <a:xfrm>
              <a:off x="923397" y="1127316"/>
              <a:ext cx="22451" cy="111661"/>
            </a:xfrm>
            <a:custGeom>
              <a:rect b="b" l="l" r="r" t="t"/>
              <a:pathLst>
                <a:path extrusionOk="0" h="1318" w="265">
                  <a:moveTo>
                    <a:pt x="206" y="0"/>
                  </a:moveTo>
                  <a:cubicBezTo>
                    <a:pt x="177" y="0"/>
                    <a:pt x="177" y="322"/>
                    <a:pt x="177" y="732"/>
                  </a:cubicBezTo>
                  <a:cubicBezTo>
                    <a:pt x="177" y="908"/>
                    <a:pt x="206" y="1113"/>
                    <a:pt x="147" y="1201"/>
                  </a:cubicBezTo>
                  <a:cubicBezTo>
                    <a:pt x="133" y="1245"/>
                    <a:pt x="103" y="1274"/>
                    <a:pt x="59" y="1274"/>
                  </a:cubicBezTo>
                  <a:cubicBezTo>
                    <a:pt x="30" y="1303"/>
                    <a:pt x="1" y="1303"/>
                    <a:pt x="1" y="1303"/>
                  </a:cubicBezTo>
                  <a:cubicBezTo>
                    <a:pt x="1" y="1303"/>
                    <a:pt x="30" y="1318"/>
                    <a:pt x="59" y="1318"/>
                  </a:cubicBezTo>
                  <a:cubicBezTo>
                    <a:pt x="103" y="1318"/>
                    <a:pt x="147" y="1274"/>
                    <a:pt x="206" y="1230"/>
                  </a:cubicBezTo>
                  <a:cubicBezTo>
                    <a:pt x="250" y="1172"/>
                    <a:pt x="264" y="1084"/>
                    <a:pt x="264" y="981"/>
                  </a:cubicBezTo>
                  <a:lnTo>
                    <a:pt x="264" y="718"/>
                  </a:lnTo>
                  <a:cubicBezTo>
                    <a:pt x="264" y="322"/>
                    <a:pt x="220" y="0"/>
                    <a:pt x="20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41"/>
            <p:cNvSpPr/>
            <p:nvPr/>
          </p:nvSpPr>
          <p:spPr>
            <a:xfrm>
              <a:off x="856468" y="1129773"/>
              <a:ext cx="8726" cy="28635"/>
            </a:xfrm>
            <a:custGeom>
              <a:rect b="b" l="l" r="r" t="t"/>
              <a:pathLst>
                <a:path extrusionOk="0" h="338" w="103">
                  <a:moveTo>
                    <a:pt x="44" y="1"/>
                  </a:moveTo>
                  <a:cubicBezTo>
                    <a:pt x="30" y="1"/>
                    <a:pt x="0" y="74"/>
                    <a:pt x="0" y="176"/>
                  </a:cubicBezTo>
                  <a:cubicBezTo>
                    <a:pt x="0" y="264"/>
                    <a:pt x="44" y="337"/>
                    <a:pt x="59" y="337"/>
                  </a:cubicBezTo>
                  <a:cubicBezTo>
                    <a:pt x="74" y="337"/>
                    <a:pt x="103" y="264"/>
                    <a:pt x="103" y="176"/>
                  </a:cubicBezTo>
                  <a:cubicBezTo>
                    <a:pt x="103" y="74"/>
                    <a:pt x="59" y="1"/>
                    <a:pt x="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41"/>
            <p:cNvSpPr/>
            <p:nvPr/>
          </p:nvSpPr>
          <p:spPr>
            <a:xfrm>
              <a:off x="978042" y="1128587"/>
              <a:ext cx="8726" cy="27365"/>
            </a:xfrm>
            <a:custGeom>
              <a:rect b="b" l="l" r="r" t="t"/>
              <a:pathLst>
                <a:path extrusionOk="0" h="323" w="103">
                  <a:moveTo>
                    <a:pt x="59" y="0"/>
                  </a:moveTo>
                  <a:cubicBezTo>
                    <a:pt x="15" y="0"/>
                    <a:pt x="0" y="73"/>
                    <a:pt x="15" y="161"/>
                  </a:cubicBezTo>
                  <a:cubicBezTo>
                    <a:pt x="15" y="264"/>
                    <a:pt x="59" y="322"/>
                    <a:pt x="73" y="322"/>
                  </a:cubicBezTo>
                  <a:cubicBezTo>
                    <a:pt x="88" y="322"/>
                    <a:pt x="103" y="264"/>
                    <a:pt x="103" y="161"/>
                  </a:cubicBezTo>
                  <a:cubicBezTo>
                    <a:pt x="103" y="73"/>
                    <a:pt x="73" y="0"/>
                    <a:pt x="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41"/>
            <p:cNvSpPr/>
            <p:nvPr/>
          </p:nvSpPr>
          <p:spPr>
            <a:xfrm>
              <a:off x="832916" y="1222796"/>
              <a:ext cx="83195" cy="72351"/>
            </a:xfrm>
            <a:custGeom>
              <a:rect b="b" l="l" r="r" t="t"/>
              <a:pathLst>
                <a:path extrusionOk="0" h="854" w="982">
                  <a:moveTo>
                    <a:pt x="191" y="1"/>
                  </a:moveTo>
                  <a:lnTo>
                    <a:pt x="161" y="45"/>
                  </a:lnTo>
                  <a:cubicBezTo>
                    <a:pt x="0" y="264"/>
                    <a:pt x="44" y="586"/>
                    <a:pt x="264" y="762"/>
                  </a:cubicBezTo>
                  <a:cubicBezTo>
                    <a:pt x="349" y="824"/>
                    <a:pt x="451" y="854"/>
                    <a:pt x="554" y="854"/>
                  </a:cubicBezTo>
                  <a:cubicBezTo>
                    <a:pt x="717" y="854"/>
                    <a:pt x="882" y="780"/>
                    <a:pt x="981" y="645"/>
                  </a:cubicBezTo>
                  <a:lnTo>
                    <a:pt x="981" y="645"/>
                  </a:lnTo>
                  <a:cubicBezTo>
                    <a:pt x="966" y="646"/>
                    <a:pt x="951" y="647"/>
                    <a:pt x="936" y="647"/>
                  </a:cubicBezTo>
                  <a:cubicBezTo>
                    <a:pt x="773" y="647"/>
                    <a:pt x="603" y="577"/>
                    <a:pt x="469" y="484"/>
                  </a:cubicBezTo>
                  <a:cubicBezTo>
                    <a:pt x="322" y="367"/>
                    <a:pt x="234" y="191"/>
                    <a:pt x="1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41"/>
            <p:cNvSpPr/>
            <p:nvPr/>
          </p:nvSpPr>
          <p:spPr>
            <a:xfrm>
              <a:off x="648056" y="1114015"/>
              <a:ext cx="33634" cy="49307"/>
            </a:xfrm>
            <a:custGeom>
              <a:rect b="b" l="l" r="r" t="t"/>
              <a:pathLst>
                <a:path extrusionOk="0" h="582" w="397">
                  <a:moveTo>
                    <a:pt x="30" y="0"/>
                  </a:moveTo>
                  <a:cubicBezTo>
                    <a:pt x="12" y="0"/>
                    <a:pt x="1" y="4"/>
                    <a:pt x="1" y="11"/>
                  </a:cubicBezTo>
                  <a:cubicBezTo>
                    <a:pt x="1" y="40"/>
                    <a:pt x="147" y="84"/>
                    <a:pt x="250" y="245"/>
                  </a:cubicBezTo>
                  <a:cubicBezTo>
                    <a:pt x="338" y="406"/>
                    <a:pt x="338" y="582"/>
                    <a:pt x="367" y="582"/>
                  </a:cubicBezTo>
                  <a:cubicBezTo>
                    <a:pt x="367" y="582"/>
                    <a:pt x="396" y="538"/>
                    <a:pt x="396" y="465"/>
                  </a:cubicBezTo>
                  <a:cubicBezTo>
                    <a:pt x="396" y="392"/>
                    <a:pt x="382" y="289"/>
                    <a:pt x="323" y="187"/>
                  </a:cubicBezTo>
                  <a:cubicBezTo>
                    <a:pt x="250" y="99"/>
                    <a:pt x="177" y="26"/>
                    <a:pt x="103" y="11"/>
                  </a:cubicBezTo>
                  <a:cubicBezTo>
                    <a:pt x="74" y="4"/>
                    <a:pt x="49" y="0"/>
                    <a:pt x="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41"/>
            <p:cNvSpPr/>
            <p:nvPr/>
          </p:nvSpPr>
          <p:spPr>
            <a:xfrm>
              <a:off x="778356" y="1325732"/>
              <a:ext cx="67014" cy="117930"/>
            </a:xfrm>
            <a:custGeom>
              <a:rect b="b" l="l" r="r" t="t"/>
              <a:pathLst>
                <a:path extrusionOk="0" h="1392" w="791">
                  <a:moveTo>
                    <a:pt x="15" y="1"/>
                  </a:moveTo>
                  <a:cubicBezTo>
                    <a:pt x="0" y="235"/>
                    <a:pt x="0" y="498"/>
                    <a:pt x="73" y="733"/>
                  </a:cubicBezTo>
                  <a:cubicBezTo>
                    <a:pt x="146" y="967"/>
                    <a:pt x="293" y="1187"/>
                    <a:pt x="512" y="1289"/>
                  </a:cubicBezTo>
                  <a:cubicBezTo>
                    <a:pt x="586" y="1333"/>
                    <a:pt x="703" y="1392"/>
                    <a:pt x="703" y="1392"/>
                  </a:cubicBezTo>
                  <a:cubicBezTo>
                    <a:pt x="703" y="1377"/>
                    <a:pt x="747" y="1216"/>
                    <a:pt x="747" y="1201"/>
                  </a:cubicBezTo>
                  <a:cubicBezTo>
                    <a:pt x="791" y="952"/>
                    <a:pt x="791" y="762"/>
                    <a:pt x="747" y="469"/>
                  </a:cubicBezTo>
                  <a:cubicBezTo>
                    <a:pt x="454" y="396"/>
                    <a:pt x="190" y="220"/>
                    <a:pt x="15" y="1"/>
                  </a:cubicBezTo>
                  <a:close/>
                </a:path>
              </a:pathLst>
            </a:custGeom>
            <a:solidFill>
              <a:srgbClr val="151F29">
                <a:alpha val="208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41"/>
            <p:cNvSpPr/>
            <p:nvPr/>
          </p:nvSpPr>
          <p:spPr>
            <a:xfrm>
              <a:off x="697702" y="913906"/>
              <a:ext cx="334983" cy="253906"/>
            </a:xfrm>
            <a:custGeom>
              <a:rect b="b" l="l" r="r" t="t"/>
              <a:pathLst>
                <a:path extrusionOk="0" h="2997" w="3954">
                  <a:moveTo>
                    <a:pt x="1836" y="0"/>
                  </a:moveTo>
                  <a:cubicBezTo>
                    <a:pt x="1810" y="0"/>
                    <a:pt x="1784" y="1"/>
                    <a:pt x="1757" y="1"/>
                  </a:cubicBezTo>
                  <a:cubicBezTo>
                    <a:pt x="1245" y="31"/>
                    <a:pt x="732" y="192"/>
                    <a:pt x="396" y="572"/>
                  </a:cubicBezTo>
                  <a:cubicBezTo>
                    <a:pt x="74" y="968"/>
                    <a:pt x="1" y="1582"/>
                    <a:pt x="323" y="1963"/>
                  </a:cubicBezTo>
                  <a:lnTo>
                    <a:pt x="249" y="1963"/>
                  </a:lnTo>
                  <a:cubicBezTo>
                    <a:pt x="323" y="2095"/>
                    <a:pt x="323" y="2256"/>
                    <a:pt x="323" y="2402"/>
                  </a:cubicBezTo>
                  <a:cubicBezTo>
                    <a:pt x="323" y="2549"/>
                    <a:pt x="323" y="2724"/>
                    <a:pt x="396" y="2841"/>
                  </a:cubicBezTo>
                  <a:cubicBezTo>
                    <a:pt x="447" y="2934"/>
                    <a:pt x="562" y="2997"/>
                    <a:pt x="662" y="2997"/>
                  </a:cubicBezTo>
                  <a:cubicBezTo>
                    <a:pt x="705" y="2997"/>
                    <a:pt x="745" y="2985"/>
                    <a:pt x="776" y="2959"/>
                  </a:cubicBezTo>
                  <a:cubicBezTo>
                    <a:pt x="879" y="2885"/>
                    <a:pt x="894" y="2768"/>
                    <a:pt x="908" y="2666"/>
                  </a:cubicBezTo>
                  <a:cubicBezTo>
                    <a:pt x="967" y="2227"/>
                    <a:pt x="1040" y="1787"/>
                    <a:pt x="1098" y="1348"/>
                  </a:cubicBezTo>
                  <a:cubicBezTo>
                    <a:pt x="1246" y="1417"/>
                    <a:pt x="1404" y="1450"/>
                    <a:pt x="1563" y="1450"/>
                  </a:cubicBezTo>
                  <a:cubicBezTo>
                    <a:pt x="1941" y="1450"/>
                    <a:pt x="2321" y="1267"/>
                    <a:pt x="2548" y="968"/>
                  </a:cubicBezTo>
                  <a:cubicBezTo>
                    <a:pt x="2777" y="1089"/>
                    <a:pt x="3030" y="1235"/>
                    <a:pt x="3297" y="1235"/>
                  </a:cubicBezTo>
                  <a:cubicBezTo>
                    <a:pt x="3320" y="1235"/>
                    <a:pt x="3344" y="1234"/>
                    <a:pt x="3368" y="1231"/>
                  </a:cubicBezTo>
                  <a:cubicBezTo>
                    <a:pt x="3660" y="1217"/>
                    <a:pt x="3953" y="924"/>
                    <a:pt x="3865" y="646"/>
                  </a:cubicBezTo>
                  <a:cubicBezTo>
                    <a:pt x="3792" y="411"/>
                    <a:pt x="3514" y="294"/>
                    <a:pt x="3250" y="250"/>
                  </a:cubicBezTo>
                  <a:cubicBezTo>
                    <a:pt x="2792" y="125"/>
                    <a:pt x="2321" y="0"/>
                    <a:pt x="183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41"/>
            <p:cNvSpPr/>
            <p:nvPr/>
          </p:nvSpPr>
          <p:spPr>
            <a:xfrm>
              <a:off x="966859" y="1417569"/>
              <a:ext cx="11268" cy="126572"/>
            </a:xfrm>
            <a:custGeom>
              <a:rect b="b" l="l" r="r" t="t"/>
              <a:pathLst>
                <a:path extrusionOk="0" h="1494" w="133">
                  <a:moveTo>
                    <a:pt x="44" y="0"/>
                  </a:moveTo>
                  <a:cubicBezTo>
                    <a:pt x="30" y="0"/>
                    <a:pt x="0" y="322"/>
                    <a:pt x="30" y="747"/>
                  </a:cubicBezTo>
                  <a:cubicBezTo>
                    <a:pt x="44" y="1171"/>
                    <a:pt x="73" y="1493"/>
                    <a:pt x="103" y="1493"/>
                  </a:cubicBezTo>
                  <a:cubicBezTo>
                    <a:pt x="117" y="1493"/>
                    <a:pt x="132" y="1171"/>
                    <a:pt x="117" y="747"/>
                  </a:cubicBezTo>
                  <a:cubicBezTo>
                    <a:pt x="103" y="322"/>
                    <a:pt x="59" y="0"/>
                    <a:pt x="44" y="0"/>
                  </a:cubicBezTo>
                  <a:close/>
                </a:path>
              </a:pathLst>
            </a:custGeom>
            <a:solidFill>
              <a:srgbClr val="151F29">
                <a:alpha val="208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41"/>
            <p:cNvSpPr/>
            <p:nvPr/>
          </p:nvSpPr>
          <p:spPr>
            <a:xfrm>
              <a:off x="290875" y="2444465"/>
              <a:ext cx="172490" cy="143939"/>
            </a:xfrm>
            <a:custGeom>
              <a:rect b="b" l="l" r="r" t="t"/>
              <a:pathLst>
                <a:path extrusionOk="0" h="1699" w="2036">
                  <a:moveTo>
                    <a:pt x="2019" y="0"/>
                  </a:moveTo>
                  <a:cubicBezTo>
                    <a:pt x="1971" y="0"/>
                    <a:pt x="1721" y="563"/>
                    <a:pt x="1172" y="1025"/>
                  </a:cubicBezTo>
                  <a:cubicBezTo>
                    <a:pt x="616" y="1508"/>
                    <a:pt x="1" y="1669"/>
                    <a:pt x="30" y="1699"/>
                  </a:cubicBezTo>
                  <a:cubicBezTo>
                    <a:pt x="30" y="1699"/>
                    <a:pt x="176" y="1684"/>
                    <a:pt x="411" y="1596"/>
                  </a:cubicBezTo>
                  <a:cubicBezTo>
                    <a:pt x="630" y="1523"/>
                    <a:pt x="938" y="1347"/>
                    <a:pt x="1230" y="1099"/>
                  </a:cubicBezTo>
                  <a:cubicBezTo>
                    <a:pt x="1509" y="864"/>
                    <a:pt x="1728" y="586"/>
                    <a:pt x="1860" y="367"/>
                  </a:cubicBezTo>
                  <a:cubicBezTo>
                    <a:pt x="1977" y="147"/>
                    <a:pt x="2036" y="1"/>
                    <a:pt x="2021" y="1"/>
                  </a:cubicBezTo>
                  <a:cubicBezTo>
                    <a:pt x="2020" y="0"/>
                    <a:pt x="2020" y="0"/>
                    <a:pt x="2019" y="0"/>
                  </a:cubicBezTo>
                  <a:close/>
                </a:path>
              </a:pathLst>
            </a:custGeom>
            <a:solidFill>
              <a:srgbClr val="FFFFFF">
                <a:alpha val="12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41"/>
            <p:cNvSpPr/>
            <p:nvPr/>
          </p:nvSpPr>
          <p:spPr>
            <a:xfrm>
              <a:off x="623318" y="2434553"/>
              <a:ext cx="228236" cy="2135791"/>
            </a:xfrm>
            <a:custGeom>
              <a:rect b="b" l="l" r="r" t="t"/>
              <a:pathLst>
                <a:path extrusionOk="0" h="25210" w="2694">
                  <a:moveTo>
                    <a:pt x="2665" y="0"/>
                  </a:moveTo>
                  <a:lnTo>
                    <a:pt x="2665" y="0"/>
                  </a:lnTo>
                  <a:cubicBezTo>
                    <a:pt x="2650" y="0"/>
                    <a:pt x="2020" y="5637"/>
                    <a:pt x="1288" y="12605"/>
                  </a:cubicBezTo>
                  <a:cubicBezTo>
                    <a:pt x="556" y="19559"/>
                    <a:pt x="0" y="25210"/>
                    <a:pt x="15" y="25210"/>
                  </a:cubicBezTo>
                  <a:cubicBezTo>
                    <a:pt x="29" y="25210"/>
                    <a:pt x="659" y="19574"/>
                    <a:pt x="1391" y="12605"/>
                  </a:cubicBezTo>
                  <a:cubicBezTo>
                    <a:pt x="2123" y="5651"/>
                    <a:pt x="2694" y="0"/>
                    <a:pt x="2665" y="0"/>
                  </a:cubicBezTo>
                  <a:close/>
                </a:path>
              </a:pathLst>
            </a:custGeom>
            <a:solidFill>
              <a:srgbClr val="FFFFFF">
                <a:alpha val="12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41"/>
            <p:cNvSpPr/>
            <p:nvPr/>
          </p:nvSpPr>
          <p:spPr>
            <a:xfrm>
              <a:off x="159389" y="2412187"/>
              <a:ext cx="383358" cy="2164342"/>
            </a:xfrm>
            <a:custGeom>
              <a:rect b="b" l="l" r="r" t="t"/>
              <a:pathLst>
                <a:path extrusionOk="0" h="25547" w="4525">
                  <a:moveTo>
                    <a:pt x="4525" y="1"/>
                  </a:moveTo>
                  <a:cubicBezTo>
                    <a:pt x="4525" y="1"/>
                    <a:pt x="4524" y="16"/>
                    <a:pt x="4481" y="74"/>
                  </a:cubicBezTo>
                  <a:cubicBezTo>
                    <a:pt x="4466" y="103"/>
                    <a:pt x="4451" y="177"/>
                    <a:pt x="4422" y="250"/>
                  </a:cubicBezTo>
                  <a:cubicBezTo>
                    <a:pt x="4393" y="426"/>
                    <a:pt x="4334" y="674"/>
                    <a:pt x="4261" y="982"/>
                  </a:cubicBezTo>
                  <a:cubicBezTo>
                    <a:pt x="4115" y="1626"/>
                    <a:pt x="3895" y="2548"/>
                    <a:pt x="3661" y="3690"/>
                  </a:cubicBezTo>
                  <a:cubicBezTo>
                    <a:pt x="3163" y="6003"/>
                    <a:pt x="2519" y="9165"/>
                    <a:pt x="1904" y="12693"/>
                  </a:cubicBezTo>
                  <a:cubicBezTo>
                    <a:pt x="1275" y="16236"/>
                    <a:pt x="806" y="19428"/>
                    <a:pt x="469" y="21755"/>
                  </a:cubicBezTo>
                  <a:cubicBezTo>
                    <a:pt x="308" y="22926"/>
                    <a:pt x="177" y="23863"/>
                    <a:pt x="103" y="24522"/>
                  </a:cubicBezTo>
                  <a:cubicBezTo>
                    <a:pt x="74" y="24844"/>
                    <a:pt x="30" y="25093"/>
                    <a:pt x="16" y="25269"/>
                  </a:cubicBezTo>
                  <a:cubicBezTo>
                    <a:pt x="16" y="25371"/>
                    <a:pt x="1" y="25415"/>
                    <a:pt x="1" y="25474"/>
                  </a:cubicBezTo>
                  <a:lnTo>
                    <a:pt x="1" y="25547"/>
                  </a:lnTo>
                  <a:cubicBezTo>
                    <a:pt x="1" y="25547"/>
                    <a:pt x="16" y="25518"/>
                    <a:pt x="16" y="25474"/>
                  </a:cubicBezTo>
                  <a:cubicBezTo>
                    <a:pt x="30" y="25415"/>
                    <a:pt x="30" y="25342"/>
                    <a:pt x="60" y="25269"/>
                  </a:cubicBezTo>
                  <a:cubicBezTo>
                    <a:pt x="89" y="25093"/>
                    <a:pt x="118" y="24844"/>
                    <a:pt x="162" y="24522"/>
                  </a:cubicBezTo>
                  <a:cubicBezTo>
                    <a:pt x="279" y="23863"/>
                    <a:pt x="411" y="22926"/>
                    <a:pt x="572" y="21770"/>
                  </a:cubicBezTo>
                  <a:cubicBezTo>
                    <a:pt x="909" y="19472"/>
                    <a:pt x="1406" y="16265"/>
                    <a:pt x="2036" y="12737"/>
                  </a:cubicBezTo>
                  <a:cubicBezTo>
                    <a:pt x="2651" y="9209"/>
                    <a:pt x="3280" y="6047"/>
                    <a:pt x="3749" y="3734"/>
                  </a:cubicBezTo>
                  <a:cubicBezTo>
                    <a:pt x="3998" y="2578"/>
                    <a:pt x="4188" y="1655"/>
                    <a:pt x="4320" y="1011"/>
                  </a:cubicBezTo>
                  <a:cubicBezTo>
                    <a:pt x="4378" y="704"/>
                    <a:pt x="4422" y="455"/>
                    <a:pt x="4466" y="279"/>
                  </a:cubicBezTo>
                  <a:cubicBezTo>
                    <a:pt x="4481" y="191"/>
                    <a:pt x="4481" y="133"/>
                    <a:pt x="4510" y="74"/>
                  </a:cubicBezTo>
                  <a:cubicBezTo>
                    <a:pt x="4524" y="16"/>
                    <a:pt x="4525" y="1"/>
                    <a:pt x="4525" y="1"/>
                  </a:cubicBezTo>
                  <a:close/>
                </a:path>
              </a:pathLst>
            </a:custGeom>
            <a:solidFill>
              <a:srgbClr val="FFFFFF">
                <a:alpha val="12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41"/>
            <p:cNvSpPr/>
            <p:nvPr/>
          </p:nvSpPr>
          <p:spPr>
            <a:xfrm>
              <a:off x="929667" y="2419642"/>
              <a:ext cx="91836" cy="141737"/>
            </a:xfrm>
            <a:custGeom>
              <a:rect b="b" l="l" r="r" t="t"/>
              <a:pathLst>
                <a:path extrusionOk="0" h="1673" w="1084">
                  <a:moveTo>
                    <a:pt x="29" y="1"/>
                  </a:moveTo>
                  <a:cubicBezTo>
                    <a:pt x="29" y="1"/>
                    <a:pt x="0" y="133"/>
                    <a:pt x="29" y="308"/>
                  </a:cubicBezTo>
                  <a:cubicBezTo>
                    <a:pt x="59" y="499"/>
                    <a:pt x="132" y="747"/>
                    <a:pt x="278" y="1011"/>
                  </a:cubicBezTo>
                  <a:cubicBezTo>
                    <a:pt x="439" y="1245"/>
                    <a:pt x="630" y="1435"/>
                    <a:pt x="791" y="1538"/>
                  </a:cubicBezTo>
                  <a:cubicBezTo>
                    <a:pt x="932" y="1628"/>
                    <a:pt x="1039" y="1672"/>
                    <a:pt x="1063" y="1672"/>
                  </a:cubicBezTo>
                  <a:cubicBezTo>
                    <a:pt x="1067" y="1672"/>
                    <a:pt x="1069" y="1672"/>
                    <a:pt x="1069" y="1670"/>
                  </a:cubicBezTo>
                  <a:cubicBezTo>
                    <a:pt x="1083" y="1655"/>
                    <a:pt x="644" y="1435"/>
                    <a:pt x="351" y="952"/>
                  </a:cubicBezTo>
                  <a:cubicBezTo>
                    <a:pt x="59" y="484"/>
                    <a:pt x="59" y="1"/>
                    <a:pt x="29" y="1"/>
                  </a:cubicBezTo>
                  <a:close/>
                </a:path>
              </a:pathLst>
            </a:custGeom>
            <a:solidFill>
              <a:srgbClr val="FFFFFF">
                <a:alpha val="12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41"/>
            <p:cNvSpPr/>
            <p:nvPr/>
          </p:nvSpPr>
          <p:spPr>
            <a:xfrm>
              <a:off x="-471862" y="3255579"/>
              <a:ext cx="963775" cy="711987"/>
            </a:xfrm>
            <a:custGeom>
              <a:rect b="b" l="l" r="r" t="t"/>
              <a:pathLst>
                <a:path extrusionOk="0" h="8404" w="11376">
                  <a:moveTo>
                    <a:pt x="615" y="1"/>
                  </a:moveTo>
                  <a:lnTo>
                    <a:pt x="0" y="8053"/>
                  </a:lnTo>
                  <a:lnTo>
                    <a:pt x="11083" y="8404"/>
                  </a:lnTo>
                  <a:lnTo>
                    <a:pt x="1137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41"/>
            <p:cNvSpPr/>
            <p:nvPr/>
          </p:nvSpPr>
          <p:spPr>
            <a:xfrm>
              <a:off x="-217617" y="3067669"/>
              <a:ext cx="547037" cy="232641"/>
            </a:xfrm>
            <a:custGeom>
              <a:rect b="b" l="l" r="r" t="t"/>
              <a:pathLst>
                <a:path extrusionOk="0" h="2746" w="6457">
                  <a:moveTo>
                    <a:pt x="3012" y="1"/>
                  </a:moveTo>
                  <a:cubicBezTo>
                    <a:pt x="303" y="1"/>
                    <a:pt x="1" y="2365"/>
                    <a:pt x="1" y="2365"/>
                  </a:cubicBezTo>
                  <a:lnTo>
                    <a:pt x="1084" y="2746"/>
                  </a:lnTo>
                  <a:cubicBezTo>
                    <a:pt x="1084" y="2746"/>
                    <a:pt x="601" y="1048"/>
                    <a:pt x="2870" y="477"/>
                  </a:cubicBezTo>
                  <a:cubicBezTo>
                    <a:pt x="3087" y="424"/>
                    <a:pt x="3289" y="400"/>
                    <a:pt x="3477" y="400"/>
                  </a:cubicBezTo>
                  <a:cubicBezTo>
                    <a:pt x="5264" y="400"/>
                    <a:pt x="5827" y="2556"/>
                    <a:pt x="5827" y="2556"/>
                  </a:cubicBezTo>
                  <a:lnTo>
                    <a:pt x="6457" y="2556"/>
                  </a:lnTo>
                  <a:cubicBezTo>
                    <a:pt x="6457" y="2556"/>
                    <a:pt x="6222" y="169"/>
                    <a:pt x="3280" y="8"/>
                  </a:cubicBezTo>
                  <a:cubicBezTo>
                    <a:pt x="3188" y="3"/>
                    <a:pt x="3099" y="1"/>
                    <a:pt x="301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41"/>
            <p:cNvSpPr/>
            <p:nvPr/>
          </p:nvSpPr>
          <p:spPr>
            <a:xfrm>
              <a:off x="4435" y="1567609"/>
              <a:ext cx="540768" cy="1425160"/>
            </a:xfrm>
            <a:custGeom>
              <a:rect b="b" l="l" r="r" t="t"/>
              <a:pathLst>
                <a:path extrusionOk="0" h="16822" w="6383">
                  <a:moveTo>
                    <a:pt x="3250" y="0"/>
                  </a:moveTo>
                  <a:cubicBezTo>
                    <a:pt x="3250" y="0"/>
                    <a:pt x="1596" y="4773"/>
                    <a:pt x="966" y="7569"/>
                  </a:cubicBezTo>
                  <a:cubicBezTo>
                    <a:pt x="234" y="10848"/>
                    <a:pt x="0" y="15504"/>
                    <a:pt x="0" y="15504"/>
                  </a:cubicBezTo>
                  <a:lnTo>
                    <a:pt x="2606" y="16821"/>
                  </a:lnTo>
                  <a:cubicBezTo>
                    <a:pt x="2606" y="16821"/>
                    <a:pt x="3631" y="9619"/>
                    <a:pt x="3894" y="8638"/>
                  </a:cubicBezTo>
                  <a:cubicBezTo>
                    <a:pt x="4304" y="7130"/>
                    <a:pt x="6383" y="674"/>
                    <a:pt x="6383" y="674"/>
                  </a:cubicBezTo>
                  <a:lnTo>
                    <a:pt x="325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41"/>
            <p:cNvSpPr/>
            <p:nvPr/>
          </p:nvSpPr>
          <p:spPr>
            <a:xfrm>
              <a:off x="-60122" y="2863323"/>
              <a:ext cx="292792" cy="338372"/>
            </a:xfrm>
            <a:custGeom>
              <a:rect b="b" l="l" r="r" t="t"/>
              <a:pathLst>
                <a:path extrusionOk="0" h="3994" w="3456">
                  <a:moveTo>
                    <a:pt x="912" y="1"/>
                  </a:moveTo>
                  <a:cubicBezTo>
                    <a:pt x="826" y="1"/>
                    <a:pt x="764" y="29"/>
                    <a:pt x="733" y="93"/>
                  </a:cubicBezTo>
                  <a:cubicBezTo>
                    <a:pt x="733" y="93"/>
                    <a:pt x="1" y="2127"/>
                    <a:pt x="45" y="2362"/>
                  </a:cubicBezTo>
                  <a:cubicBezTo>
                    <a:pt x="53" y="2399"/>
                    <a:pt x="72" y="2415"/>
                    <a:pt x="100" y="2415"/>
                  </a:cubicBezTo>
                  <a:cubicBezTo>
                    <a:pt x="268" y="2415"/>
                    <a:pt x="733" y="1820"/>
                    <a:pt x="733" y="1820"/>
                  </a:cubicBezTo>
                  <a:lnTo>
                    <a:pt x="733" y="1820"/>
                  </a:lnTo>
                  <a:cubicBezTo>
                    <a:pt x="733" y="1820"/>
                    <a:pt x="220" y="2684"/>
                    <a:pt x="264" y="2933"/>
                  </a:cubicBezTo>
                  <a:cubicBezTo>
                    <a:pt x="271" y="2956"/>
                    <a:pt x="287" y="2966"/>
                    <a:pt x="309" y="2966"/>
                  </a:cubicBezTo>
                  <a:cubicBezTo>
                    <a:pt x="514" y="2966"/>
                    <a:pt x="1289" y="2084"/>
                    <a:pt x="1289" y="2084"/>
                  </a:cubicBezTo>
                  <a:lnTo>
                    <a:pt x="1289" y="2084"/>
                  </a:lnTo>
                  <a:cubicBezTo>
                    <a:pt x="1289" y="2084"/>
                    <a:pt x="411" y="3211"/>
                    <a:pt x="660" y="3401"/>
                  </a:cubicBezTo>
                  <a:cubicBezTo>
                    <a:pt x="678" y="3417"/>
                    <a:pt x="702" y="3425"/>
                    <a:pt x="730" y="3425"/>
                  </a:cubicBezTo>
                  <a:cubicBezTo>
                    <a:pt x="1055" y="3425"/>
                    <a:pt x="1948" y="2421"/>
                    <a:pt x="1948" y="2420"/>
                  </a:cubicBezTo>
                  <a:lnTo>
                    <a:pt x="1948" y="2420"/>
                  </a:lnTo>
                  <a:cubicBezTo>
                    <a:pt x="1948" y="2421"/>
                    <a:pt x="967" y="3709"/>
                    <a:pt x="1187" y="3972"/>
                  </a:cubicBezTo>
                  <a:cubicBezTo>
                    <a:pt x="1201" y="3987"/>
                    <a:pt x="1219" y="3994"/>
                    <a:pt x="1241" y="3994"/>
                  </a:cubicBezTo>
                  <a:cubicBezTo>
                    <a:pt x="1568" y="3994"/>
                    <a:pt x="2724" y="2479"/>
                    <a:pt x="2724" y="2479"/>
                  </a:cubicBezTo>
                  <a:cubicBezTo>
                    <a:pt x="2737" y="3088"/>
                    <a:pt x="3102" y="3422"/>
                    <a:pt x="3272" y="3422"/>
                  </a:cubicBezTo>
                  <a:cubicBezTo>
                    <a:pt x="3286" y="3422"/>
                    <a:pt x="3298" y="3420"/>
                    <a:pt x="3309" y="3416"/>
                  </a:cubicBezTo>
                  <a:cubicBezTo>
                    <a:pt x="3456" y="3372"/>
                    <a:pt x="3265" y="1381"/>
                    <a:pt x="3265" y="1381"/>
                  </a:cubicBezTo>
                  <a:cubicBezTo>
                    <a:pt x="3265" y="1381"/>
                    <a:pt x="1515" y="1"/>
                    <a:pt x="912" y="1"/>
                  </a:cubicBezTo>
                  <a:close/>
                </a:path>
              </a:pathLst>
            </a:custGeom>
            <a:solidFill>
              <a:srgbClr val="CF88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41"/>
            <p:cNvSpPr/>
            <p:nvPr/>
          </p:nvSpPr>
          <p:spPr>
            <a:xfrm>
              <a:off x="319426" y="1761110"/>
              <a:ext cx="124115" cy="570589"/>
            </a:xfrm>
            <a:custGeom>
              <a:rect b="b" l="l" r="r" t="t"/>
              <a:pathLst>
                <a:path extrusionOk="0" h="6735" w="1465">
                  <a:moveTo>
                    <a:pt x="1450" y="0"/>
                  </a:moveTo>
                  <a:cubicBezTo>
                    <a:pt x="1420" y="0"/>
                    <a:pt x="1303" y="366"/>
                    <a:pt x="1128" y="966"/>
                  </a:cubicBezTo>
                  <a:cubicBezTo>
                    <a:pt x="967" y="1552"/>
                    <a:pt x="762" y="2401"/>
                    <a:pt x="571" y="3338"/>
                  </a:cubicBezTo>
                  <a:cubicBezTo>
                    <a:pt x="381" y="4260"/>
                    <a:pt x="220" y="5109"/>
                    <a:pt x="132" y="5724"/>
                  </a:cubicBezTo>
                  <a:cubicBezTo>
                    <a:pt x="30" y="6354"/>
                    <a:pt x="0" y="6734"/>
                    <a:pt x="15" y="6734"/>
                  </a:cubicBezTo>
                  <a:cubicBezTo>
                    <a:pt x="30" y="6734"/>
                    <a:pt x="118" y="6354"/>
                    <a:pt x="249" y="5754"/>
                  </a:cubicBezTo>
                  <a:cubicBezTo>
                    <a:pt x="381" y="5124"/>
                    <a:pt x="542" y="4290"/>
                    <a:pt x="747" y="3367"/>
                  </a:cubicBezTo>
                  <a:cubicBezTo>
                    <a:pt x="952" y="2460"/>
                    <a:pt x="1128" y="1611"/>
                    <a:pt x="1259" y="996"/>
                  </a:cubicBezTo>
                  <a:cubicBezTo>
                    <a:pt x="1391" y="381"/>
                    <a:pt x="1464" y="0"/>
                    <a:pt x="1450" y="0"/>
                  </a:cubicBezTo>
                  <a:close/>
                </a:path>
              </a:pathLst>
            </a:custGeom>
            <a:solidFill>
              <a:srgbClr val="151F29">
                <a:alpha val="208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41"/>
            <p:cNvSpPr/>
            <p:nvPr/>
          </p:nvSpPr>
          <p:spPr>
            <a:xfrm>
              <a:off x="9349" y="2725568"/>
              <a:ext cx="255600" cy="97767"/>
            </a:xfrm>
            <a:custGeom>
              <a:rect b="b" l="l" r="r" t="t"/>
              <a:pathLst>
                <a:path extrusionOk="0" h="1154" w="3017">
                  <a:moveTo>
                    <a:pt x="100" y="0"/>
                  </a:moveTo>
                  <a:cubicBezTo>
                    <a:pt x="36" y="0"/>
                    <a:pt x="1" y="8"/>
                    <a:pt x="1" y="20"/>
                  </a:cubicBezTo>
                  <a:cubicBezTo>
                    <a:pt x="1" y="64"/>
                    <a:pt x="689" y="196"/>
                    <a:pt x="1523" y="518"/>
                  </a:cubicBezTo>
                  <a:cubicBezTo>
                    <a:pt x="2286" y="804"/>
                    <a:pt x="2859" y="1154"/>
                    <a:pt x="2970" y="1154"/>
                  </a:cubicBezTo>
                  <a:cubicBezTo>
                    <a:pt x="2978" y="1154"/>
                    <a:pt x="2984" y="1152"/>
                    <a:pt x="2987" y="1148"/>
                  </a:cubicBezTo>
                  <a:cubicBezTo>
                    <a:pt x="3016" y="1118"/>
                    <a:pt x="2431" y="665"/>
                    <a:pt x="1596" y="342"/>
                  </a:cubicBezTo>
                  <a:cubicBezTo>
                    <a:pt x="922" y="91"/>
                    <a:pt x="329" y="0"/>
                    <a:pt x="100" y="0"/>
                  </a:cubicBezTo>
                  <a:close/>
                </a:path>
              </a:pathLst>
            </a:custGeom>
            <a:solidFill>
              <a:srgbClr val="151F29">
                <a:alpha val="208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41"/>
            <p:cNvSpPr/>
            <p:nvPr/>
          </p:nvSpPr>
          <p:spPr>
            <a:xfrm>
              <a:off x="30445" y="2788007"/>
              <a:ext cx="52188" cy="43885"/>
            </a:xfrm>
            <a:custGeom>
              <a:rect b="b" l="l" r="r" t="t"/>
              <a:pathLst>
                <a:path extrusionOk="0" h="518" w="616">
                  <a:moveTo>
                    <a:pt x="259" y="98"/>
                  </a:moveTo>
                  <a:cubicBezTo>
                    <a:pt x="293" y="98"/>
                    <a:pt x="315" y="114"/>
                    <a:pt x="337" y="147"/>
                  </a:cubicBezTo>
                  <a:cubicBezTo>
                    <a:pt x="352" y="176"/>
                    <a:pt x="352" y="250"/>
                    <a:pt x="337" y="264"/>
                  </a:cubicBezTo>
                  <a:cubicBezTo>
                    <a:pt x="317" y="291"/>
                    <a:pt x="284" y="303"/>
                    <a:pt x="253" y="303"/>
                  </a:cubicBezTo>
                  <a:cubicBezTo>
                    <a:pt x="217" y="303"/>
                    <a:pt x="184" y="288"/>
                    <a:pt x="176" y="264"/>
                  </a:cubicBezTo>
                  <a:cubicBezTo>
                    <a:pt x="157" y="258"/>
                    <a:pt x="146" y="240"/>
                    <a:pt x="141" y="220"/>
                  </a:cubicBezTo>
                  <a:lnTo>
                    <a:pt x="141" y="220"/>
                  </a:lnTo>
                  <a:cubicBezTo>
                    <a:pt x="180" y="212"/>
                    <a:pt x="206" y="158"/>
                    <a:pt x="220" y="103"/>
                  </a:cubicBezTo>
                  <a:cubicBezTo>
                    <a:pt x="235" y="100"/>
                    <a:pt x="248" y="98"/>
                    <a:pt x="259" y="98"/>
                  </a:cubicBezTo>
                  <a:close/>
                  <a:moveTo>
                    <a:pt x="352" y="1"/>
                  </a:moveTo>
                  <a:cubicBezTo>
                    <a:pt x="293" y="1"/>
                    <a:pt x="264" y="1"/>
                    <a:pt x="220" y="15"/>
                  </a:cubicBezTo>
                  <a:cubicBezTo>
                    <a:pt x="204" y="26"/>
                    <a:pt x="189" y="40"/>
                    <a:pt x="175" y="56"/>
                  </a:cubicBezTo>
                  <a:lnTo>
                    <a:pt x="175" y="56"/>
                  </a:lnTo>
                  <a:cubicBezTo>
                    <a:pt x="167" y="51"/>
                    <a:pt x="159" y="48"/>
                    <a:pt x="149" y="48"/>
                  </a:cubicBezTo>
                  <a:cubicBezTo>
                    <a:pt x="129" y="48"/>
                    <a:pt x="103" y="59"/>
                    <a:pt x="74" y="89"/>
                  </a:cubicBezTo>
                  <a:cubicBezTo>
                    <a:pt x="59" y="103"/>
                    <a:pt x="44" y="147"/>
                    <a:pt x="30" y="191"/>
                  </a:cubicBezTo>
                  <a:cubicBezTo>
                    <a:pt x="0" y="250"/>
                    <a:pt x="30" y="323"/>
                    <a:pt x="59" y="381"/>
                  </a:cubicBezTo>
                  <a:cubicBezTo>
                    <a:pt x="103" y="455"/>
                    <a:pt x="191" y="484"/>
                    <a:pt x="264" y="513"/>
                  </a:cubicBezTo>
                  <a:cubicBezTo>
                    <a:pt x="282" y="516"/>
                    <a:pt x="300" y="518"/>
                    <a:pt x="318" y="518"/>
                  </a:cubicBezTo>
                  <a:cubicBezTo>
                    <a:pt x="388" y="518"/>
                    <a:pt x="455" y="492"/>
                    <a:pt x="513" y="411"/>
                  </a:cubicBezTo>
                  <a:cubicBezTo>
                    <a:pt x="615" y="294"/>
                    <a:pt x="571" y="162"/>
                    <a:pt x="498" y="74"/>
                  </a:cubicBezTo>
                  <a:cubicBezTo>
                    <a:pt x="469" y="30"/>
                    <a:pt x="410" y="1"/>
                    <a:pt x="352" y="1"/>
                  </a:cubicBezTo>
                  <a:close/>
                </a:path>
              </a:pathLst>
            </a:custGeom>
            <a:solidFill>
              <a:srgbClr val="151F29">
                <a:alpha val="208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41"/>
            <p:cNvSpPr/>
            <p:nvPr/>
          </p:nvSpPr>
          <p:spPr>
            <a:xfrm>
              <a:off x="355432" y="1419856"/>
              <a:ext cx="156308" cy="284236"/>
            </a:xfrm>
            <a:custGeom>
              <a:rect b="b" l="l" r="r" t="t"/>
              <a:pathLst>
                <a:path extrusionOk="0" h="3355" w="1845">
                  <a:moveTo>
                    <a:pt x="561" y="0"/>
                  </a:moveTo>
                  <a:cubicBezTo>
                    <a:pt x="376" y="0"/>
                    <a:pt x="238" y="51"/>
                    <a:pt x="146" y="90"/>
                  </a:cubicBezTo>
                  <a:cubicBezTo>
                    <a:pt x="88" y="134"/>
                    <a:pt x="44" y="149"/>
                    <a:pt x="29" y="163"/>
                  </a:cubicBezTo>
                  <a:lnTo>
                    <a:pt x="0" y="207"/>
                  </a:lnTo>
                  <a:cubicBezTo>
                    <a:pt x="0" y="209"/>
                    <a:pt x="1" y="210"/>
                    <a:pt x="2" y="210"/>
                  </a:cubicBezTo>
                  <a:cubicBezTo>
                    <a:pt x="11" y="210"/>
                    <a:pt x="58" y="160"/>
                    <a:pt x="176" y="134"/>
                  </a:cubicBezTo>
                  <a:cubicBezTo>
                    <a:pt x="272" y="98"/>
                    <a:pt x="398" y="72"/>
                    <a:pt x="554" y="72"/>
                  </a:cubicBezTo>
                  <a:cubicBezTo>
                    <a:pt x="588" y="72"/>
                    <a:pt x="622" y="73"/>
                    <a:pt x="659" y="76"/>
                  </a:cubicBezTo>
                  <a:cubicBezTo>
                    <a:pt x="849" y="90"/>
                    <a:pt x="1098" y="193"/>
                    <a:pt x="1288" y="368"/>
                  </a:cubicBezTo>
                  <a:cubicBezTo>
                    <a:pt x="1493" y="559"/>
                    <a:pt x="1640" y="822"/>
                    <a:pt x="1698" y="1144"/>
                  </a:cubicBezTo>
                  <a:cubicBezTo>
                    <a:pt x="1757" y="1452"/>
                    <a:pt x="1727" y="1744"/>
                    <a:pt x="1684" y="2023"/>
                  </a:cubicBezTo>
                  <a:cubicBezTo>
                    <a:pt x="1625" y="2271"/>
                    <a:pt x="1523" y="2506"/>
                    <a:pt x="1464" y="2711"/>
                  </a:cubicBezTo>
                  <a:cubicBezTo>
                    <a:pt x="1288" y="3121"/>
                    <a:pt x="1186" y="3355"/>
                    <a:pt x="1200" y="3355"/>
                  </a:cubicBezTo>
                  <a:cubicBezTo>
                    <a:pt x="1200" y="3355"/>
                    <a:pt x="1244" y="3296"/>
                    <a:pt x="1288" y="3194"/>
                  </a:cubicBezTo>
                  <a:cubicBezTo>
                    <a:pt x="1347" y="3077"/>
                    <a:pt x="1420" y="2930"/>
                    <a:pt x="1508" y="2725"/>
                  </a:cubicBezTo>
                  <a:cubicBezTo>
                    <a:pt x="1610" y="2535"/>
                    <a:pt x="1698" y="2286"/>
                    <a:pt x="1757" y="2023"/>
                  </a:cubicBezTo>
                  <a:cubicBezTo>
                    <a:pt x="1830" y="1744"/>
                    <a:pt x="1845" y="1422"/>
                    <a:pt x="1771" y="1100"/>
                  </a:cubicBezTo>
                  <a:cubicBezTo>
                    <a:pt x="1713" y="793"/>
                    <a:pt x="1552" y="500"/>
                    <a:pt x="1332" y="295"/>
                  </a:cubicBezTo>
                  <a:cubicBezTo>
                    <a:pt x="1113" y="105"/>
                    <a:pt x="849" y="17"/>
                    <a:pt x="630" y="2"/>
                  </a:cubicBezTo>
                  <a:cubicBezTo>
                    <a:pt x="606" y="1"/>
                    <a:pt x="583" y="0"/>
                    <a:pt x="561" y="0"/>
                  </a:cubicBezTo>
                  <a:close/>
                </a:path>
              </a:pathLst>
            </a:custGeom>
            <a:solidFill>
              <a:srgbClr val="151F29">
                <a:alpha val="208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41"/>
            <p:cNvSpPr/>
            <p:nvPr/>
          </p:nvSpPr>
          <p:spPr>
            <a:xfrm>
              <a:off x="-425944" y="3486188"/>
              <a:ext cx="274154" cy="281779"/>
            </a:xfrm>
            <a:custGeom>
              <a:rect b="b" l="l" r="r" t="t"/>
              <a:pathLst>
                <a:path extrusionOk="0" h="3326" w="3236">
                  <a:moveTo>
                    <a:pt x="3189" y="1"/>
                  </a:moveTo>
                  <a:cubicBezTo>
                    <a:pt x="3133" y="1"/>
                    <a:pt x="2413" y="708"/>
                    <a:pt x="1552" y="1597"/>
                  </a:cubicBezTo>
                  <a:cubicBezTo>
                    <a:pt x="674" y="2520"/>
                    <a:pt x="0" y="3281"/>
                    <a:pt x="29" y="3325"/>
                  </a:cubicBezTo>
                  <a:cubicBezTo>
                    <a:pt x="30" y="3326"/>
                    <a:pt x="31" y="3326"/>
                    <a:pt x="33" y="3326"/>
                  </a:cubicBezTo>
                  <a:cubicBezTo>
                    <a:pt x="102" y="3326"/>
                    <a:pt x="823" y="2619"/>
                    <a:pt x="1684" y="1729"/>
                  </a:cubicBezTo>
                  <a:cubicBezTo>
                    <a:pt x="2562" y="807"/>
                    <a:pt x="3235" y="46"/>
                    <a:pt x="3192" y="2"/>
                  </a:cubicBezTo>
                  <a:cubicBezTo>
                    <a:pt x="3191" y="1"/>
                    <a:pt x="3190" y="1"/>
                    <a:pt x="3189" y="1"/>
                  </a:cubicBezTo>
                  <a:close/>
                </a:path>
              </a:pathLst>
            </a:custGeom>
            <a:solidFill>
              <a:srgbClr val="151F29">
                <a:alpha val="208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41"/>
            <p:cNvSpPr/>
            <p:nvPr/>
          </p:nvSpPr>
          <p:spPr>
            <a:xfrm>
              <a:off x="202851" y="3514654"/>
              <a:ext cx="261785" cy="218747"/>
            </a:xfrm>
            <a:custGeom>
              <a:rect b="b" l="l" r="r" t="t"/>
              <a:pathLst>
                <a:path extrusionOk="0" h="2582" w="3090">
                  <a:moveTo>
                    <a:pt x="64" y="0"/>
                  </a:moveTo>
                  <a:cubicBezTo>
                    <a:pt x="62" y="0"/>
                    <a:pt x="60" y="1"/>
                    <a:pt x="59" y="2"/>
                  </a:cubicBezTo>
                  <a:cubicBezTo>
                    <a:pt x="0" y="32"/>
                    <a:pt x="615" y="676"/>
                    <a:pt x="1479" y="1379"/>
                  </a:cubicBezTo>
                  <a:cubicBezTo>
                    <a:pt x="2297" y="2041"/>
                    <a:pt x="2965" y="2581"/>
                    <a:pt x="3052" y="2581"/>
                  </a:cubicBezTo>
                  <a:cubicBezTo>
                    <a:pt x="3056" y="2581"/>
                    <a:pt x="3058" y="2581"/>
                    <a:pt x="3060" y="2579"/>
                  </a:cubicBezTo>
                  <a:cubicBezTo>
                    <a:pt x="3089" y="2520"/>
                    <a:pt x="2460" y="1920"/>
                    <a:pt x="1611" y="1232"/>
                  </a:cubicBezTo>
                  <a:cubicBezTo>
                    <a:pt x="792" y="569"/>
                    <a:pt x="136" y="0"/>
                    <a:pt x="64" y="0"/>
                  </a:cubicBezTo>
                  <a:close/>
                </a:path>
              </a:pathLst>
            </a:custGeom>
            <a:solidFill>
              <a:srgbClr val="151F29">
                <a:alpha val="208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41"/>
            <p:cNvSpPr/>
            <p:nvPr/>
          </p:nvSpPr>
          <p:spPr>
            <a:xfrm>
              <a:off x="-406119" y="3262950"/>
              <a:ext cx="842202" cy="393609"/>
            </a:xfrm>
            <a:custGeom>
              <a:rect b="b" l="l" r="r" t="t"/>
              <a:pathLst>
                <a:path extrusionOk="0" h="4646" w="9941">
                  <a:moveTo>
                    <a:pt x="1" y="1"/>
                  </a:moveTo>
                  <a:cubicBezTo>
                    <a:pt x="1" y="1"/>
                    <a:pt x="0" y="1"/>
                    <a:pt x="0" y="2"/>
                  </a:cubicBezTo>
                  <a:cubicBezTo>
                    <a:pt x="0" y="31"/>
                    <a:pt x="117" y="148"/>
                    <a:pt x="366" y="397"/>
                  </a:cubicBezTo>
                  <a:cubicBezTo>
                    <a:pt x="601" y="631"/>
                    <a:pt x="967" y="953"/>
                    <a:pt x="1406" y="1378"/>
                  </a:cubicBezTo>
                  <a:cubicBezTo>
                    <a:pt x="1845" y="1788"/>
                    <a:pt x="2372" y="2271"/>
                    <a:pt x="2958" y="2827"/>
                  </a:cubicBezTo>
                  <a:cubicBezTo>
                    <a:pt x="3280" y="3105"/>
                    <a:pt x="3558" y="3398"/>
                    <a:pt x="3894" y="3691"/>
                  </a:cubicBezTo>
                  <a:cubicBezTo>
                    <a:pt x="4056" y="3837"/>
                    <a:pt x="4231" y="3998"/>
                    <a:pt x="4392" y="4145"/>
                  </a:cubicBezTo>
                  <a:cubicBezTo>
                    <a:pt x="4568" y="4291"/>
                    <a:pt x="4744" y="4452"/>
                    <a:pt x="4978" y="4569"/>
                  </a:cubicBezTo>
                  <a:cubicBezTo>
                    <a:pt x="5092" y="4607"/>
                    <a:pt x="5195" y="4645"/>
                    <a:pt x="5306" y="4645"/>
                  </a:cubicBezTo>
                  <a:cubicBezTo>
                    <a:pt x="5323" y="4645"/>
                    <a:pt x="5341" y="4644"/>
                    <a:pt x="5358" y="4642"/>
                  </a:cubicBezTo>
                  <a:cubicBezTo>
                    <a:pt x="5505" y="4642"/>
                    <a:pt x="5637" y="4584"/>
                    <a:pt x="5724" y="4511"/>
                  </a:cubicBezTo>
                  <a:cubicBezTo>
                    <a:pt x="5929" y="4364"/>
                    <a:pt x="6076" y="4203"/>
                    <a:pt x="6237" y="4057"/>
                  </a:cubicBezTo>
                  <a:cubicBezTo>
                    <a:pt x="6559" y="3735"/>
                    <a:pt x="6852" y="3442"/>
                    <a:pt x="7159" y="3178"/>
                  </a:cubicBezTo>
                  <a:cubicBezTo>
                    <a:pt x="7715" y="2608"/>
                    <a:pt x="8213" y="2080"/>
                    <a:pt x="8638" y="1641"/>
                  </a:cubicBezTo>
                  <a:cubicBezTo>
                    <a:pt x="9033" y="1173"/>
                    <a:pt x="9370" y="807"/>
                    <a:pt x="9589" y="558"/>
                  </a:cubicBezTo>
                  <a:cubicBezTo>
                    <a:pt x="9809" y="294"/>
                    <a:pt x="9941" y="133"/>
                    <a:pt x="9911" y="133"/>
                  </a:cubicBezTo>
                  <a:lnTo>
                    <a:pt x="9911" y="133"/>
                  </a:lnTo>
                  <a:cubicBezTo>
                    <a:pt x="9911" y="133"/>
                    <a:pt x="9765" y="265"/>
                    <a:pt x="9531" y="514"/>
                  </a:cubicBezTo>
                  <a:cubicBezTo>
                    <a:pt x="9282" y="763"/>
                    <a:pt x="8945" y="1100"/>
                    <a:pt x="8521" y="1539"/>
                  </a:cubicBezTo>
                  <a:cubicBezTo>
                    <a:pt x="8111" y="1978"/>
                    <a:pt x="7598" y="2490"/>
                    <a:pt x="7027" y="3047"/>
                  </a:cubicBezTo>
                  <a:cubicBezTo>
                    <a:pt x="6735" y="3325"/>
                    <a:pt x="6427" y="3618"/>
                    <a:pt x="6105" y="3910"/>
                  </a:cubicBezTo>
                  <a:cubicBezTo>
                    <a:pt x="5944" y="4028"/>
                    <a:pt x="5783" y="4218"/>
                    <a:pt x="5622" y="4320"/>
                  </a:cubicBezTo>
                  <a:cubicBezTo>
                    <a:pt x="5519" y="4397"/>
                    <a:pt x="5412" y="4434"/>
                    <a:pt x="5299" y="4434"/>
                  </a:cubicBezTo>
                  <a:cubicBezTo>
                    <a:pt x="5219" y="4434"/>
                    <a:pt x="5136" y="4415"/>
                    <a:pt x="5051" y="4379"/>
                  </a:cubicBezTo>
                  <a:cubicBezTo>
                    <a:pt x="4846" y="4291"/>
                    <a:pt x="4685" y="4145"/>
                    <a:pt x="4524" y="3998"/>
                  </a:cubicBezTo>
                  <a:lnTo>
                    <a:pt x="4026" y="3559"/>
                  </a:lnTo>
                  <a:cubicBezTo>
                    <a:pt x="3690" y="3266"/>
                    <a:pt x="3382" y="2988"/>
                    <a:pt x="3089" y="2710"/>
                  </a:cubicBezTo>
                  <a:cubicBezTo>
                    <a:pt x="2489" y="2183"/>
                    <a:pt x="1947" y="1685"/>
                    <a:pt x="1494" y="1290"/>
                  </a:cubicBezTo>
                  <a:cubicBezTo>
                    <a:pt x="1040" y="880"/>
                    <a:pt x="674" y="558"/>
                    <a:pt x="425" y="338"/>
                  </a:cubicBezTo>
                  <a:cubicBezTo>
                    <a:pt x="161" y="130"/>
                    <a:pt x="15" y="1"/>
                    <a:pt x="1" y="1"/>
                  </a:cubicBezTo>
                  <a:close/>
                </a:path>
              </a:pathLst>
            </a:custGeom>
            <a:solidFill>
              <a:srgbClr val="151F29">
                <a:alpha val="208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41"/>
            <p:cNvSpPr/>
            <p:nvPr/>
          </p:nvSpPr>
          <p:spPr>
            <a:xfrm>
              <a:off x="22989" y="3584210"/>
              <a:ext cx="43461" cy="111915"/>
            </a:xfrm>
            <a:custGeom>
              <a:rect b="b" l="l" r="r" t="t"/>
              <a:pathLst>
                <a:path extrusionOk="0" h="1321" w="513">
                  <a:moveTo>
                    <a:pt x="255" y="1"/>
                  </a:moveTo>
                  <a:cubicBezTo>
                    <a:pt x="126" y="1"/>
                    <a:pt x="1" y="303"/>
                    <a:pt x="15" y="675"/>
                  </a:cubicBezTo>
                  <a:cubicBezTo>
                    <a:pt x="57" y="1038"/>
                    <a:pt x="206" y="1321"/>
                    <a:pt x="334" y="1321"/>
                  </a:cubicBezTo>
                  <a:cubicBezTo>
                    <a:pt x="340" y="1321"/>
                    <a:pt x="346" y="1320"/>
                    <a:pt x="352" y="1319"/>
                  </a:cubicBezTo>
                  <a:cubicBezTo>
                    <a:pt x="469" y="1290"/>
                    <a:pt x="513" y="997"/>
                    <a:pt x="498" y="645"/>
                  </a:cubicBezTo>
                  <a:cubicBezTo>
                    <a:pt x="484" y="294"/>
                    <a:pt x="381" y="1"/>
                    <a:pt x="264" y="1"/>
                  </a:cubicBezTo>
                  <a:cubicBezTo>
                    <a:pt x="261" y="1"/>
                    <a:pt x="258" y="1"/>
                    <a:pt x="25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41"/>
            <p:cNvSpPr/>
            <p:nvPr/>
          </p:nvSpPr>
          <p:spPr>
            <a:xfrm>
              <a:off x="-465678" y="3848453"/>
              <a:ext cx="927769" cy="118100"/>
            </a:xfrm>
            <a:custGeom>
              <a:rect b="b" l="l" r="r" t="t"/>
              <a:pathLst>
                <a:path extrusionOk="0" h="1394" w="10951">
                  <a:moveTo>
                    <a:pt x="4957" y="0"/>
                  </a:moveTo>
                  <a:cubicBezTo>
                    <a:pt x="4383" y="0"/>
                    <a:pt x="3837" y="47"/>
                    <a:pt x="3324" y="103"/>
                  </a:cubicBezTo>
                  <a:cubicBezTo>
                    <a:pt x="2972" y="147"/>
                    <a:pt x="2665" y="176"/>
                    <a:pt x="2372" y="249"/>
                  </a:cubicBezTo>
                  <a:cubicBezTo>
                    <a:pt x="2226" y="293"/>
                    <a:pt x="2065" y="308"/>
                    <a:pt x="1948" y="337"/>
                  </a:cubicBezTo>
                  <a:cubicBezTo>
                    <a:pt x="1816" y="381"/>
                    <a:pt x="1684" y="396"/>
                    <a:pt x="1552" y="440"/>
                  </a:cubicBezTo>
                  <a:cubicBezTo>
                    <a:pt x="1304" y="513"/>
                    <a:pt x="1099" y="586"/>
                    <a:pt x="894" y="630"/>
                  </a:cubicBezTo>
                  <a:cubicBezTo>
                    <a:pt x="703" y="689"/>
                    <a:pt x="528" y="747"/>
                    <a:pt x="411" y="806"/>
                  </a:cubicBezTo>
                  <a:cubicBezTo>
                    <a:pt x="147" y="908"/>
                    <a:pt x="1" y="967"/>
                    <a:pt x="1" y="981"/>
                  </a:cubicBezTo>
                  <a:cubicBezTo>
                    <a:pt x="2" y="985"/>
                    <a:pt x="6" y="986"/>
                    <a:pt x="15" y="986"/>
                  </a:cubicBezTo>
                  <a:cubicBezTo>
                    <a:pt x="110" y="986"/>
                    <a:pt x="679" y="759"/>
                    <a:pt x="1596" y="557"/>
                  </a:cubicBezTo>
                  <a:cubicBezTo>
                    <a:pt x="1728" y="528"/>
                    <a:pt x="1860" y="513"/>
                    <a:pt x="1977" y="469"/>
                  </a:cubicBezTo>
                  <a:cubicBezTo>
                    <a:pt x="2109" y="454"/>
                    <a:pt x="2255" y="410"/>
                    <a:pt x="2402" y="396"/>
                  </a:cubicBezTo>
                  <a:cubicBezTo>
                    <a:pt x="2694" y="337"/>
                    <a:pt x="3002" y="308"/>
                    <a:pt x="3338" y="264"/>
                  </a:cubicBezTo>
                  <a:cubicBezTo>
                    <a:pt x="3909" y="226"/>
                    <a:pt x="4534" y="188"/>
                    <a:pt x="5186" y="188"/>
                  </a:cubicBezTo>
                  <a:cubicBezTo>
                    <a:pt x="5287" y="188"/>
                    <a:pt x="5388" y="189"/>
                    <a:pt x="5490" y="191"/>
                  </a:cubicBezTo>
                  <a:cubicBezTo>
                    <a:pt x="6266" y="235"/>
                    <a:pt x="6998" y="323"/>
                    <a:pt x="7657" y="440"/>
                  </a:cubicBezTo>
                  <a:cubicBezTo>
                    <a:pt x="7979" y="513"/>
                    <a:pt x="8287" y="557"/>
                    <a:pt x="8594" y="630"/>
                  </a:cubicBezTo>
                  <a:cubicBezTo>
                    <a:pt x="8726" y="674"/>
                    <a:pt x="8872" y="703"/>
                    <a:pt x="9004" y="747"/>
                  </a:cubicBezTo>
                  <a:lnTo>
                    <a:pt x="9385" y="850"/>
                  </a:lnTo>
                  <a:cubicBezTo>
                    <a:pt x="10318" y="1128"/>
                    <a:pt x="10866" y="1393"/>
                    <a:pt x="10943" y="1393"/>
                  </a:cubicBezTo>
                  <a:cubicBezTo>
                    <a:pt x="10947" y="1393"/>
                    <a:pt x="10950" y="1393"/>
                    <a:pt x="10951" y="1391"/>
                  </a:cubicBezTo>
                  <a:cubicBezTo>
                    <a:pt x="10951" y="1391"/>
                    <a:pt x="10805" y="1318"/>
                    <a:pt x="10541" y="1172"/>
                  </a:cubicBezTo>
                  <a:cubicBezTo>
                    <a:pt x="10409" y="1113"/>
                    <a:pt x="10248" y="1040"/>
                    <a:pt x="10073" y="967"/>
                  </a:cubicBezTo>
                  <a:cubicBezTo>
                    <a:pt x="9882" y="894"/>
                    <a:pt x="9663" y="806"/>
                    <a:pt x="9428" y="732"/>
                  </a:cubicBezTo>
                  <a:cubicBezTo>
                    <a:pt x="9297" y="689"/>
                    <a:pt x="9165" y="630"/>
                    <a:pt x="9048" y="601"/>
                  </a:cubicBezTo>
                  <a:cubicBezTo>
                    <a:pt x="8916" y="557"/>
                    <a:pt x="8770" y="528"/>
                    <a:pt x="8623" y="484"/>
                  </a:cubicBezTo>
                  <a:cubicBezTo>
                    <a:pt x="8331" y="396"/>
                    <a:pt x="8023" y="337"/>
                    <a:pt x="7686" y="264"/>
                  </a:cubicBezTo>
                  <a:cubicBezTo>
                    <a:pt x="7028" y="147"/>
                    <a:pt x="6296" y="44"/>
                    <a:pt x="5505" y="15"/>
                  </a:cubicBezTo>
                  <a:cubicBezTo>
                    <a:pt x="5320" y="5"/>
                    <a:pt x="5137" y="0"/>
                    <a:pt x="4957" y="0"/>
                  </a:cubicBezTo>
                  <a:close/>
                </a:path>
              </a:pathLst>
            </a:custGeom>
            <a:solidFill>
              <a:srgbClr val="151F29">
                <a:alpha val="208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41"/>
            <p:cNvSpPr/>
            <p:nvPr/>
          </p:nvSpPr>
          <p:spPr>
            <a:xfrm>
              <a:off x="731167" y="1500595"/>
              <a:ext cx="28635" cy="934038"/>
            </a:xfrm>
            <a:custGeom>
              <a:rect b="b" l="l" r="r" t="t"/>
              <a:pathLst>
                <a:path extrusionOk="0" h="11025" w="338">
                  <a:moveTo>
                    <a:pt x="45" y="1"/>
                  </a:moveTo>
                  <a:lnTo>
                    <a:pt x="45" y="1"/>
                  </a:lnTo>
                  <a:cubicBezTo>
                    <a:pt x="1" y="1"/>
                    <a:pt x="59" y="2475"/>
                    <a:pt x="133" y="5505"/>
                  </a:cubicBezTo>
                  <a:cubicBezTo>
                    <a:pt x="206" y="8550"/>
                    <a:pt x="294" y="11024"/>
                    <a:pt x="323" y="11024"/>
                  </a:cubicBezTo>
                  <a:cubicBezTo>
                    <a:pt x="337" y="11024"/>
                    <a:pt x="294" y="8550"/>
                    <a:pt x="220" y="5505"/>
                  </a:cubicBezTo>
                  <a:cubicBezTo>
                    <a:pt x="147" y="2475"/>
                    <a:pt x="59" y="1"/>
                    <a:pt x="45" y="1"/>
                  </a:cubicBezTo>
                  <a:close/>
                </a:path>
              </a:pathLst>
            </a:custGeom>
            <a:solidFill>
              <a:srgbClr val="528C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41"/>
            <p:cNvSpPr/>
            <p:nvPr/>
          </p:nvSpPr>
          <p:spPr>
            <a:xfrm>
              <a:off x="30445" y="1381562"/>
              <a:ext cx="1538007" cy="1427617"/>
            </a:xfrm>
            <a:custGeom>
              <a:rect b="b" l="l" r="r" t="t"/>
              <a:pathLst>
                <a:path extrusionOk="0" h="16851" w="18154">
                  <a:moveTo>
                    <a:pt x="3397" y="2270"/>
                  </a:moveTo>
                  <a:cubicBezTo>
                    <a:pt x="3851" y="2284"/>
                    <a:pt x="4744" y="2284"/>
                    <a:pt x="5856" y="2284"/>
                  </a:cubicBezTo>
                  <a:lnTo>
                    <a:pt x="5856" y="4495"/>
                  </a:lnTo>
                  <a:cubicBezTo>
                    <a:pt x="4714" y="4495"/>
                    <a:pt x="3734" y="4509"/>
                    <a:pt x="3119" y="4509"/>
                  </a:cubicBezTo>
                  <a:cubicBezTo>
                    <a:pt x="3133" y="4100"/>
                    <a:pt x="3192" y="3690"/>
                    <a:pt x="3250" y="3324"/>
                  </a:cubicBezTo>
                  <a:cubicBezTo>
                    <a:pt x="3294" y="2928"/>
                    <a:pt x="3338" y="2577"/>
                    <a:pt x="3397" y="2270"/>
                  </a:cubicBezTo>
                  <a:close/>
                  <a:moveTo>
                    <a:pt x="9999" y="2299"/>
                  </a:moveTo>
                  <a:cubicBezTo>
                    <a:pt x="10029" y="2943"/>
                    <a:pt x="10072" y="3690"/>
                    <a:pt x="10131" y="4524"/>
                  </a:cubicBezTo>
                  <a:lnTo>
                    <a:pt x="5929" y="4524"/>
                  </a:lnTo>
                  <a:cubicBezTo>
                    <a:pt x="5929" y="3690"/>
                    <a:pt x="5929" y="2943"/>
                    <a:pt x="5915" y="2299"/>
                  </a:cubicBezTo>
                  <a:close/>
                  <a:moveTo>
                    <a:pt x="12356" y="2270"/>
                  </a:moveTo>
                  <a:cubicBezTo>
                    <a:pt x="12371" y="2401"/>
                    <a:pt x="12400" y="2548"/>
                    <a:pt x="12415" y="2694"/>
                  </a:cubicBezTo>
                  <a:cubicBezTo>
                    <a:pt x="12488" y="3207"/>
                    <a:pt x="12561" y="3821"/>
                    <a:pt x="12649" y="4524"/>
                  </a:cubicBezTo>
                  <a:cubicBezTo>
                    <a:pt x="12122" y="4524"/>
                    <a:pt x="11258" y="4495"/>
                    <a:pt x="10219" y="4495"/>
                  </a:cubicBezTo>
                  <a:cubicBezTo>
                    <a:pt x="10160" y="3675"/>
                    <a:pt x="10116" y="2928"/>
                    <a:pt x="10072" y="2284"/>
                  </a:cubicBezTo>
                  <a:cubicBezTo>
                    <a:pt x="11053" y="2284"/>
                    <a:pt x="11858" y="2284"/>
                    <a:pt x="12356" y="2270"/>
                  </a:cubicBezTo>
                  <a:close/>
                  <a:moveTo>
                    <a:pt x="10146" y="4597"/>
                  </a:moveTo>
                  <a:cubicBezTo>
                    <a:pt x="10146" y="5066"/>
                    <a:pt x="10175" y="5549"/>
                    <a:pt x="10219" y="6061"/>
                  </a:cubicBezTo>
                  <a:cubicBezTo>
                    <a:pt x="10233" y="6354"/>
                    <a:pt x="10248" y="6647"/>
                    <a:pt x="10263" y="6910"/>
                  </a:cubicBezTo>
                  <a:lnTo>
                    <a:pt x="5915" y="6910"/>
                  </a:lnTo>
                  <a:cubicBezTo>
                    <a:pt x="5915" y="6603"/>
                    <a:pt x="5929" y="6310"/>
                    <a:pt x="5929" y="5988"/>
                  </a:cubicBezTo>
                  <a:cubicBezTo>
                    <a:pt x="5929" y="5505"/>
                    <a:pt x="5959" y="5051"/>
                    <a:pt x="5959" y="4597"/>
                  </a:cubicBezTo>
                  <a:close/>
                  <a:moveTo>
                    <a:pt x="3075" y="4568"/>
                  </a:moveTo>
                  <a:cubicBezTo>
                    <a:pt x="3719" y="4568"/>
                    <a:pt x="4685" y="4583"/>
                    <a:pt x="5842" y="4583"/>
                  </a:cubicBezTo>
                  <a:cubicBezTo>
                    <a:pt x="5842" y="5037"/>
                    <a:pt x="5842" y="5505"/>
                    <a:pt x="5827" y="5973"/>
                  </a:cubicBezTo>
                  <a:cubicBezTo>
                    <a:pt x="5827" y="6296"/>
                    <a:pt x="5798" y="6603"/>
                    <a:pt x="5798" y="6910"/>
                  </a:cubicBezTo>
                  <a:cubicBezTo>
                    <a:pt x="4612" y="6910"/>
                    <a:pt x="3572" y="6910"/>
                    <a:pt x="2797" y="6925"/>
                  </a:cubicBezTo>
                  <a:cubicBezTo>
                    <a:pt x="2899" y="6076"/>
                    <a:pt x="2987" y="5285"/>
                    <a:pt x="3075" y="4568"/>
                  </a:cubicBezTo>
                  <a:close/>
                  <a:moveTo>
                    <a:pt x="12634" y="4568"/>
                  </a:moveTo>
                  <a:cubicBezTo>
                    <a:pt x="12708" y="5154"/>
                    <a:pt x="12795" y="5783"/>
                    <a:pt x="12869" y="6442"/>
                  </a:cubicBezTo>
                  <a:cubicBezTo>
                    <a:pt x="12883" y="6603"/>
                    <a:pt x="12927" y="6764"/>
                    <a:pt x="12942" y="6954"/>
                  </a:cubicBezTo>
                  <a:cubicBezTo>
                    <a:pt x="12444" y="6910"/>
                    <a:pt x="11522" y="6910"/>
                    <a:pt x="10351" y="6910"/>
                  </a:cubicBezTo>
                  <a:cubicBezTo>
                    <a:pt x="10321" y="6647"/>
                    <a:pt x="10307" y="6354"/>
                    <a:pt x="10292" y="6061"/>
                  </a:cubicBezTo>
                  <a:cubicBezTo>
                    <a:pt x="10248" y="5564"/>
                    <a:pt x="10233" y="5066"/>
                    <a:pt x="10204" y="4597"/>
                  </a:cubicBezTo>
                  <a:cubicBezTo>
                    <a:pt x="11258" y="4597"/>
                    <a:pt x="12122" y="4568"/>
                    <a:pt x="12634" y="4568"/>
                  </a:cubicBezTo>
                  <a:close/>
                  <a:moveTo>
                    <a:pt x="2782" y="6969"/>
                  </a:moveTo>
                  <a:cubicBezTo>
                    <a:pt x="3558" y="6969"/>
                    <a:pt x="4597" y="6984"/>
                    <a:pt x="5783" y="6984"/>
                  </a:cubicBezTo>
                  <a:cubicBezTo>
                    <a:pt x="5768" y="7847"/>
                    <a:pt x="5754" y="8652"/>
                    <a:pt x="5739" y="9326"/>
                  </a:cubicBezTo>
                  <a:cubicBezTo>
                    <a:pt x="4524" y="9355"/>
                    <a:pt x="3426" y="9355"/>
                    <a:pt x="2548" y="9355"/>
                  </a:cubicBezTo>
                  <a:cubicBezTo>
                    <a:pt x="2562" y="9209"/>
                    <a:pt x="2592" y="9062"/>
                    <a:pt x="2592" y="8916"/>
                  </a:cubicBezTo>
                  <a:cubicBezTo>
                    <a:pt x="2665" y="8228"/>
                    <a:pt x="2709" y="7598"/>
                    <a:pt x="2782" y="6969"/>
                  </a:cubicBezTo>
                  <a:close/>
                  <a:moveTo>
                    <a:pt x="10263" y="7013"/>
                  </a:moveTo>
                  <a:cubicBezTo>
                    <a:pt x="10321" y="7847"/>
                    <a:pt x="10365" y="8652"/>
                    <a:pt x="10424" y="9370"/>
                  </a:cubicBezTo>
                  <a:lnTo>
                    <a:pt x="10190" y="9370"/>
                  </a:lnTo>
                  <a:cubicBezTo>
                    <a:pt x="9194" y="9370"/>
                    <a:pt x="7818" y="9370"/>
                    <a:pt x="6295" y="9355"/>
                  </a:cubicBezTo>
                  <a:lnTo>
                    <a:pt x="5842" y="9355"/>
                  </a:lnTo>
                  <a:cubicBezTo>
                    <a:pt x="5856" y="8652"/>
                    <a:pt x="5900" y="7862"/>
                    <a:pt x="5915" y="7013"/>
                  </a:cubicBezTo>
                  <a:close/>
                  <a:moveTo>
                    <a:pt x="13352" y="9663"/>
                  </a:moveTo>
                  <a:cubicBezTo>
                    <a:pt x="13366" y="9824"/>
                    <a:pt x="13396" y="10014"/>
                    <a:pt x="13410" y="10160"/>
                  </a:cubicBezTo>
                  <a:cubicBezTo>
                    <a:pt x="13440" y="10204"/>
                    <a:pt x="13440" y="10263"/>
                    <a:pt x="13440" y="10336"/>
                  </a:cubicBezTo>
                  <a:cubicBezTo>
                    <a:pt x="13147" y="10380"/>
                    <a:pt x="12854" y="10409"/>
                    <a:pt x="12620" y="10424"/>
                  </a:cubicBezTo>
                  <a:cubicBezTo>
                    <a:pt x="12751" y="10263"/>
                    <a:pt x="12956" y="10058"/>
                    <a:pt x="13161" y="9868"/>
                  </a:cubicBezTo>
                  <a:cubicBezTo>
                    <a:pt x="13235" y="9794"/>
                    <a:pt x="13293" y="9736"/>
                    <a:pt x="13352" y="9663"/>
                  </a:cubicBezTo>
                  <a:close/>
                  <a:moveTo>
                    <a:pt x="10438" y="9399"/>
                  </a:moveTo>
                  <a:cubicBezTo>
                    <a:pt x="10468" y="10160"/>
                    <a:pt x="10512" y="10775"/>
                    <a:pt x="10541" y="11229"/>
                  </a:cubicBezTo>
                  <a:cubicBezTo>
                    <a:pt x="9794" y="11302"/>
                    <a:pt x="8813" y="11405"/>
                    <a:pt x="7715" y="11405"/>
                  </a:cubicBezTo>
                  <a:cubicBezTo>
                    <a:pt x="6998" y="11405"/>
                    <a:pt x="6339" y="11375"/>
                    <a:pt x="5754" y="11346"/>
                  </a:cubicBezTo>
                  <a:cubicBezTo>
                    <a:pt x="5768" y="11053"/>
                    <a:pt x="5783" y="10629"/>
                    <a:pt x="5827" y="10102"/>
                  </a:cubicBezTo>
                  <a:cubicBezTo>
                    <a:pt x="5842" y="9897"/>
                    <a:pt x="5842" y="9663"/>
                    <a:pt x="5856" y="9428"/>
                  </a:cubicBezTo>
                  <a:lnTo>
                    <a:pt x="6325" y="9428"/>
                  </a:lnTo>
                  <a:cubicBezTo>
                    <a:pt x="7833" y="9428"/>
                    <a:pt x="9209" y="9399"/>
                    <a:pt x="10219" y="9399"/>
                  </a:cubicBezTo>
                  <a:close/>
                  <a:moveTo>
                    <a:pt x="9926" y="1"/>
                  </a:moveTo>
                  <a:lnTo>
                    <a:pt x="9926" y="1"/>
                  </a:lnTo>
                  <a:cubicBezTo>
                    <a:pt x="9911" y="1"/>
                    <a:pt x="9941" y="864"/>
                    <a:pt x="10014" y="2211"/>
                  </a:cubicBezTo>
                  <a:lnTo>
                    <a:pt x="5959" y="2211"/>
                  </a:lnTo>
                  <a:lnTo>
                    <a:pt x="5959" y="1845"/>
                  </a:lnTo>
                  <a:cubicBezTo>
                    <a:pt x="5929" y="1318"/>
                    <a:pt x="5929" y="894"/>
                    <a:pt x="5915" y="601"/>
                  </a:cubicBezTo>
                  <a:cubicBezTo>
                    <a:pt x="5915" y="454"/>
                    <a:pt x="5900" y="352"/>
                    <a:pt x="5900" y="249"/>
                  </a:cubicBezTo>
                  <a:cubicBezTo>
                    <a:pt x="5900" y="176"/>
                    <a:pt x="5900" y="147"/>
                    <a:pt x="5886" y="147"/>
                  </a:cubicBezTo>
                  <a:lnTo>
                    <a:pt x="5886" y="249"/>
                  </a:lnTo>
                  <a:lnTo>
                    <a:pt x="5886" y="601"/>
                  </a:lnTo>
                  <a:lnTo>
                    <a:pt x="5886" y="1845"/>
                  </a:lnTo>
                  <a:lnTo>
                    <a:pt x="5886" y="2211"/>
                  </a:lnTo>
                  <a:cubicBezTo>
                    <a:pt x="4758" y="2211"/>
                    <a:pt x="3880" y="2226"/>
                    <a:pt x="3411" y="2226"/>
                  </a:cubicBezTo>
                  <a:cubicBezTo>
                    <a:pt x="3441" y="2006"/>
                    <a:pt x="3470" y="1787"/>
                    <a:pt x="3485" y="1626"/>
                  </a:cubicBezTo>
                  <a:cubicBezTo>
                    <a:pt x="3499" y="1421"/>
                    <a:pt x="3514" y="1274"/>
                    <a:pt x="3529" y="1172"/>
                  </a:cubicBezTo>
                  <a:cubicBezTo>
                    <a:pt x="3529" y="1113"/>
                    <a:pt x="3558" y="1084"/>
                    <a:pt x="3558" y="1040"/>
                  </a:cubicBezTo>
                  <a:lnTo>
                    <a:pt x="3558" y="1011"/>
                  </a:lnTo>
                  <a:cubicBezTo>
                    <a:pt x="3558" y="1011"/>
                    <a:pt x="3558" y="1025"/>
                    <a:pt x="3529" y="1040"/>
                  </a:cubicBezTo>
                  <a:cubicBezTo>
                    <a:pt x="3529" y="1084"/>
                    <a:pt x="3514" y="1113"/>
                    <a:pt x="3514" y="1157"/>
                  </a:cubicBezTo>
                  <a:cubicBezTo>
                    <a:pt x="3499" y="1260"/>
                    <a:pt x="3485" y="1421"/>
                    <a:pt x="3441" y="1611"/>
                  </a:cubicBezTo>
                  <a:cubicBezTo>
                    <a:pt x="3411" y="1772"/>
                    <a:pt x="3397" y="1992"/>
                    <a:pt x="3353" y="2211"/>
                  </a:cubicBezTo>
                  <a:cubicBezTo>
                    <a:pt x="3148" y="2211"/>
                    <a:pt x="3045" y="2226"/>
                    <a:pt x="3045" y="2226"/>
                  </a:cubicBezTo>
                  <a:cubicBezTo>
                    <a:pt x="3045" y="2226"/>
                    <a:pt x="3148" y="2255"/>
                    <a:pt x="3353" y="2255"/>
                  </a:cubicBezTo>
                  <a:cubicBezTo>
                    <a:pt x="3309" y="2562"/>
                    <a:pt x="3265" y="2914"/>
                    <a:pt x="3207" y="3294"/>
                  </a:cubicBezTo>
                  <a:cubicBezTo>
                    <a:pt x="3148" y="3660"/>
                    <a:pt x="3104" y="4056"/>
                    <a:pt x="3045" y="4495"/>
                  </a:cubicBezTo>
                  <a:cubicBezTo>
                    <a:pt x="2562" y="4495"/>
                    <a:pt x="2299" y="4524"/>
                    <a:pt x="2299" y="4524"/>
                  </a:cubicBezTo>
                  <a:cubicBezTo>
                    <a:pt x="2299" y="4524"/>
                    <a:pt x="2562" y="4539"/>
                    <a:pt x="3045" y="4539"/>
                  </a:cubicBezTo>
                  <a:cubicBezTo>
                    <a:pt x="2958" y="5256"/>
                    <a:pt x="2855" y="6032"/>
                    <a:pt x="2753" y="6881"/>
                  </a:cubicBezTo>
                  <a:cubicBezTo>
                    <a:pt x="1948" y="6881"/>
                    <a:pt x="1450" y="6896"/>
                    <a:pt x="1450" y="6910"/>
                  </a:cubicBezTo>
                  <a:cubicBezTo>
                    <a:pt x="1450" y="6940"/>
                    <a:pt x="1933" y="6940"/>
                    <a:pt x="2738" y="6954"/>
                  </a:cubicBezTo>
                  <a:cubicBezTo>
                    <a:pt x="2665" y="7569"/>
                    <a:pt x="2592" y="8213"/>
                    <a:pt x="2533" y="8887"/>
                  </a:cubicBezTo>
                  <a:cubicBezTo>
                    <a:pt x="2504" y="9033"/>
                    <a:pt x="2489" y="9180"/>
                    <a:pt x="2489" y="9326"/>
                  </a:cubicBezTo>
                  <a:lnTo>
                    <a:pt x="2416" y="9326"/>
                  </a:lnTo>
                  <a:cubicBezTo>
                    <a:pt x="1918" y="9326"/>
                    <a:pt x="1523" y="9355"/>
                    <a:pt x="1230" y="9355"/>
                  </a:cubicBezTo>
                  <a:lnTo>
                    <a:pt x="908" y="9355"/>
                  </a:lnTo>
                  <a:cubicBezTo>
                    <a:pt x="835" y="9355"/>
                    <a:pt x="791" y="9355"/>
                    <a:pt x="791" y="9370"/>
                  </a:cubicBezTo>
                  <a:cubicBezTo>
                    <a:pt x="791" y="9377"/>
                    <a:pt x="802" y="9377"/>
                    <a:pt x="822" y="9377"/>
                  </a:cubicBezTo>
                  <a:cubicBezTo>
                    <a:pt x="842" y="9377"/>
                    <a:pt x="872" y="9377"/>
                    <a:pt x="908" y="9384"/>
                  </a:cubicBezTo>
                  <a:lnTo>
                    <a:pt x="1230" y="9384"/>
                  </a:lnTo>
                  <a:cubicBezTo>
                    <a:pt x="1523" y="9384"/>
                    <a:pt x="1918" y="9384"/>
                    <a:pt x="2416" y="9399"/>
                  </a:cubicBezTo>
                  <a:lnTo>
                    <a:pt x="2489" y="9399"/>
                  </a:lnTo>
                  <a:cubicBezTo>
                    <a:pt x="2401" y="10365"/>
                    <a:pt x="2328" y="11288"/>
                    <a:pt x="2255" y="12122"/>
                  </a:cubicBezTo>
                  <a:lnTo>
                    <a:pt x="1889" y="12122"/>
                  </a:lnTo>
                  <a:cubicBezTo>
                    <a:pt x="1011" y="12122"/>
                    <a:pt x="279" y="12151"/>
                    <a:pt x="279" y="12181"/>
                  </a:cubicBezTo>
                  <a:cubicBezTo>
                    <a:pt x="279" y="12225"/>
                    <a:pt x="996" y="12239"/>
                    <a:pt x="1889" y="12239"/>
                  </a:cubicBezTo>
                  <a:lnTo>
                    <a:pt x="2255" y="12239"/>
                  </a:lnTo>
                  <a:cubicBezTo>
                    <a:pt x="2196" y="13103"/>
                    <a:pt x="2138" y="13864"/>
                    <a:pt x="2109" y="14523"/>
                  </a:cubicBezTo>
                  <a:cubicBezTo>
                    <a:pt x="2109" y="14699"/>
                    <a:pt x="2094" y="14830"/>
                    <a:pt x="2094" y="14991"/>
                  </a:cubicBezTo>
                  <a:lnTo>
                    <a:pt x="1377" y="14991"/>
                  </a:lnTo>
                  <a:cubicBezTo>
                    <a:pt x="630" y="14991"/>
                    <a:pt x="0" y="15006"/>
                    <a:pt x="0" y="15035"/>
                  </a:cubicBezTo>
                  <a:cubicBezTo>
                    <a:pt x="0" y="15065"/>
                    <a:pt x="601" y="15094"/>
                    <a:pt x="1377" y="15094"/>
                  </a:cubicBezTo>
                  <a:lnTo>
                    <a:pt x="2094" y="15094"/>
                  </a:lnTo>
                  <a:cubicBezTo>
                    <a:pt x="2065" y="15577"/>
                    <a:pt x="2050" y="15958"/>
                    <a:pt x="2035" y="16265"/>
                  </a:cubicBezTo>
                  <a:cubicBezTo>
                    <a:pt x="2035" y="16470"/>
                    <a:pt x="2021" y="16616"/>
                    <a:pt x="2021" y="16719"/>
                  </a:cubicBezTo>
                  <a:lnTo>
                    <a:pt x="2021" y="16851"/>
                  </a:lnTo>
                  <a:cubicBezTo>
                    <a:pt x="2021" y="16821"/>
                    <a:pt x="2021" y="16777"/>
                    <a:pt x="2035" y="16719"/>
                  </a:cubicBezTo>
                  <a:cubicBezTo>
                    <a:pt x="2035" y="16616"/>
                    <a:pt x="2050" y="16455"/>
                    <a:pt x="2079" y="16265"/>
                  </a:cubicBezTo>
                  <a:cubicBezTo>
                    <a:pt x="2094" y="15958"/>
                    <a:pt x="2109" y="15577"/>
                    <a:pt x="2152" y="15094"/>
                  </a:cubicBezTo>
                  <a:cubicBezTo>
                    <a:pt x="2518" y="15094"/>
                    <a:pt x="2738" y="15079"/>
                    <a:pt x="2738" y="15065"/>
                  </a:cubicBezTo>
                  <a:cubicBezTo>
                    <a:pt x="2738" y="15035"/>
                    <a:pt x="2489" y="15021"/>
                    <a:pt x="2152" y="15021"/>
                  </a:cubicBezTo>
                  <a:cubicBezTo>
                    <a:pt x="2167" y="14874"/>
                    <a:pt x="2167" y="14728"/>
                    <a:pt x="2182" y="14567"/>
                  </a:cubicBezTo>
                  <a:cubicBezTo>
                    <a:pt x="2226" y="13908"/>
                    <a:pt x="2270" y="13118"/>
                    <a:pt x="2343" y="12283"/>
                  </a:cubicBezTo>
                  <a:cubicBezTo>
                    <a:pt x="3002" y="12283"/>
                    <a:pt x="3499" y="12254"/>
                    <a:pt x="3499" y="12239"/>
                  </a:cubicBezTo>
                  <a:cubicBezTo>
                    <a:pt x="3499" y="12225"/>
                    <a:pt x="3031" y="12210"/>
                    <a:pt x="2343" y="12210"/>
                  </a:cubicBezTo>
                  <a:cubicBezTo>
                    <a:pt x="2416" y="11361"/>
                    <a:pt x="2489" y="10453"/>
                    <a:pt x="2592" y="9472"/>
                  </a:cubicBezTo>
                  <a:cubicBezTo>
                    <a:pt x="3441" y="9472"/>
                    <a:pt x="4568" y="9472"/>
                    <a:pt x="5783" y="9502"/>
                  </a:cubicBezTo>
                  <a:cubicBezTo>
                    <a:pt x="5783" y="9736"/>
                    <a:pt x="5768" y="9955"/>
                    <a:pt x="5768" y="10175"/>
                  </a:cubicBezTo>
                  <a:cubicBezTo>
                    <a:pt x="5754" y="10687"/>
                    <a:pt x="5754" y="11112"/>
                    <a:pt x="5724" y="11419"/>
                  </a:cubicBezTo>
                  <a:cubicBezTo>
                    <a:pt x="5388" y="11405"/>
                    <a:pt x="5051" y="11375"/>
                    <a:pt x="4773" y="11346"/>
                  </a:cubicBezTo>
                  <a:cubicBezTo>
                    <a:pt x="4392" y="11302"/>
                    <a:pt x="4100" y="11273"/>
                    <a:pt x="3880" y="11258"/>
                  </a:cubicBezTo>
                  <a:cubicBezTo>
                    <a:pt x="3792" y="11229"/>
                    <a:pt x="3704" y="11229"/>
                    <a:pt x="3646" y="11229"/>
                  </a:cubicBezTo>
                  <a:lnTo>
                    <a:pt x="3558" y="11229"/>
                  </a:lnTo>
                  <a:cubicBezTo>
                    <a:pt x="3558" y="11229"/>
                    <a:pt x="3587" y="11258"/>
                    <a:pt x="3646" y="11258"/>
                  </a:cubicBezTo>
                  <a:cubicBezTo>
                    <a:pt x="3719" y="11273"/>
                    <a:pt x="3792" y="11273"/>
                    <a:pt x="3880" y="11288"/>
                  </a:cubicBezTo>
                  <a:cubicBezTo>
                    <a:pt x="4085" y="11332"/>
                    <a:pt x="4392" y="11361"/>
                    <a:pt x="4773" y="11405"/>
                  </a:cubicBezTo>
                  <a:cubicBezTo>
                    <a:pt x="5051" y="11434"/>
                    <a:pt x="5388" y="11449"/>
                    <a:pt x="5724" y="11493"/>
                  </a:cubicBezTo>
                  <a:lnTo>
                    <a:pt x="5724" y="11741"/>
                  </a:lnTo>
                  <a:lnTo>
                    <a:pt x="5724" y="11859"/>
                  </a:lnTo>
                  <a:cubicBezTo>
                    <a:pt x="5724" y="11859"/>
                    <a:pt x="5724" y="11815"/>
                    <a:pt x="5754" y="11741"/>
                  </a:cubicBezTo>
                  <a:cubicBezTo>
                    <a:pt x="5754" y="11668"/>
                    <a:pt x="5768" y="11580"/>
                    <a:pt x="5768" y="11493"/>
                  </a:cubicBezTo>
                  <a:cubicBezTo>
                    <a:pt x="6274" y="11518"/>
                    <a:pt x="6845" y="11554"/>
                    <a:pt x="7453" y="11554"/>
                  </a:cubicBezTo>
                  <a:cubicBezTo>
                    <a:pt x="7549" y="11554"/>
                    <a:pt x="7647" y="11553"/>
                    <a:pt x="7745" y="11551"/>
                  </a:cubicBezTo>
                  <a:cubicBezTo>
                    <a:pt x="8843" y="11522"/>
                    <a:pt x="9853" y="11449"/>
                    <a:pt x="10599" y="11346"/>
                  </a:cubicBezTo>
                  <a:cubicBezTo>
                    <a:pt x="10643" y="11859"/>
                    <a:pt x="10658" y="12151"/>
                    <a:pt x="10673" y="12151"/>
                  </a:cubicBezTo>
                  <a:cubicBezTo>
                    <a:pt x="10673" y="12151"/>
                    <a:pt x="10673" y="11859"/>
                    <a:pt x="10658" y="11346"/>
                  </a:cubicBezTo>
                  <a:lnTo>
                    <a:pt x="10702" y="11346"/>
                  </a:lnTo>
                  <a:cubicBezTo>
                    <a:pt x="11097" y="11288"/>
                    <a:pt x="11390" y="11258"/>
                    <a:pt x="11580" y="11214"/>
                  </a:cubicBezTo>
                  <a:cubicBezTo>
                    <a:pt x="11683" y="11200"/>
                    <a:pt x="11771" y="11185"/>
                    <a:pt x="11829" y="11156"/>
                  </a:cubicBezTo>
                  <a:cubicBezTo>
                    <a:pt x="11873" y="11141"/>
                    <a:pt x="11917" y="11141"/>
                    <a:pt x="11902" y="11141"/>
                  </a:cubicBezTo>
                  <a:lnTo>
                    <a:pt x="11800" y="11141"/>
                  </a:lnTo>
                  <a:cubicBezTo>
                    <a:pt x="11727" y="11141"/>
                    <a:pt x="11653" y="11156"/>
                    <a:pt x="11566" y="11185"/>
                  </a:cubicBezTo>
                  <a:cubicBezTo>
                    <a:pt x="11361" y="11214"/>
                    <a:pt x="11053" y="11258"/>
                    <a:pt x="10673" y="11288"/>
                  </a:cubicBezTo>
                  <a:lnTo>
                    <a:pt x="10614" y="11288"/>
                  </a:lnTo>
                  <a:cubicBezTo>
                    <a:pt x="10599" y="10834"/>
                    <a:pt x="10556" y="10204"/>
                    <a:pt x="10526" y="9472"/>
                  </a:cubicBezTo>
                  <a:cubicBezTo>
                    <a:pt x="10878" y="9472"/>
                    <a:pt x="11185" y="9472"/>
                    <a:pt x="11405" y="9458"/>
                  </a:cubicBezTo>
                  <a:lnTo>
                    <a:pt x="11727" y="9458"/>
                  </a:lnTo>
                  <a:cubicBezTo>
                    <a:pt x="11800" y="9458"/>
                    <a:pt x="11844" y="9458"/>
                    <a:pt x="11844" y="9443"/>
                  </a:cubicBezTo>
                  <a:cubicBezTo>
                    <a:pt x="11844" y="9436"/>
                    <a:pt x="11833" y="9436"/>
                    <a:pt x="11813" y="9436"/>
                  </a:cubicBezTo>
                  <a:cubicBezTo>
                    <a:pt x="11793" y="9436"/>
                    <a:pt x="11763" y="9436"/>
                    <a:pt x="11727" y="9428"/>
                  </a:cubicBezTo>
                  <a:lnTo>
                    <a:pt x="11405" y="9428"/>
                  </a:lnTo>
                  <a:cubicBezTo>
                    <a:pt x="11185" y="9428"/>
                    <a:pt x="10878" y="9428"/>
                    <a:pt x="10526" y="9399"/>
                  </a:cubicBezTo>
                  <a:cubicBezTo>
                    <a:pt x="10482" y="8711"/>
                    <a:pt x="10438" y="7906"/>
                    <a:pt x="10394" y="7027"/>
                  </a:cubicBezTo>
                  <a:cubicBezTo>
                    <a:pt x="11566" y="7027"/>
                    <a:pt x="12503" y="7013"/>
                    <a:pt x="13015" y="7013"/>
                  </a:cubicBezTo>
                  <a:cubicBezTo>
                    <a:pt x="13074" y="7423"/>
                    <a:pt x="13117" y="7833"/>
                    <a:pt x="13176" y="8213"/>
                  </a:cubicBezTo>
                  <a:cubicBezTo>
                    <a:pt x="13044" y="8272"/>
                    <a:pt x="12883" y="8330"/>
                    <a:pt x="12708" y="8374"/>
                  </a:cubicBezTo>
                  <a:cubicBezTo>
                    <a:pt x="12210" y="8565"/>
                    <a:pt x="11785" y="8667"/>
                    <a:pt x="11785" y="8696"/>
                  </a:cubicBezTo>
                  <a:cubicBezTo>
                    <a:pt x="11785" y="8698"/>
                    <a:pt x="11788" y="8698"/>
                    <a:pt x="11794" y="8698"/>
                  </a:cubicBezTo>
                  <a:cubicBezTo>
                    <a:pt x="11858" y="8698"/>
                    <a:pt x="12267" y="8622"/>
                    <a:pt x="12737" y="8448"/>
                  </a:cubicBezTo>
                  <a:cubicBezTo>
                    <a:pt x="12898" y="8404"/>
                    <a:pt x="13044" y="8330"/>
                    <a:pt x="13176" y="8272"/>
                  </a:cubicBezTo>
                  <a:cubicBezTo>
                    <a:pt x="13249" y="8726"/>
                    <a:pt x="13308" y="9165"/>
                    <a:pt x="13366" y="9575"/>
                  </a:cubicBezTo>
                  <a:cubicBezTo>
                    <a:pt x="13293" y="9648"/>
                    <a:pt x="13191" y="9736"/>
                    <a:pt x="13117" y="9824"/>
                  </a:cubicBezTo>
                  <a:cubicBezTo>
                    <a:pt x="12883" y="10058"/>
                    <a:pt x="12678" y="10277"/>
                    <a:pt x="12503" y="10482"/>
                  </a:cubicBezTo>
                  <a:cubicBezTo>
                    <a:pt x="12268" y="10497"/>
                    <a:pt x="12078" y="10526"/>
                    <a:pt x="11932" y="10541"/>
                  </a:cubicBezTo>
                  <a:cubicBezTo>
                    <a:pt x="11771" y="10556"/>
                    <a:pt x="11683" y="10556"/>
                    <a:pt x="11683" y="10570"/>
                  </a:cubicBezTo>
                  <a:lnTo>
                    <a:pt x="11932" y="10570"/>
                  </a:lnTo>
                  <a:cubicBezTo>
                    <a:pt x="12063" y="10570"/>
                    <a:pt x="12224" y="10556"/>
                    <a:pt x="12444" y="10556"/>
                  </a:cubicBezTo>
                  <a:cubicBezTo>
                    <a:pt x="12151" y="10863"/>
                    <a:pt x="11976" y="11068"/>
                    <a:pt x="11990" y="11083"/>
                  </a:cubicBezTo>
                  <a:cubicBezTo>
                    <a:pt x="11991" y="11084"/>
                    <a:pt x="11993" y="11085"/>
                    <a:pt x="11995" y="11085"/>
                  </a:cubicBezTo>
                  <a:cubicBezTo>
                    <a:pt x="12032" y="11085"/>
                    <a:pt x="12245" y="10872"/>
                    <a:pt x="12561" y="10556"/>
                  </a:cubicBezTo>
                  <a:lnTo>
                    <a:pt x="12649" y="10556"/>
                  </a:lnTo>
                  <a:cubicBezTo>
                    <a:pt x="12883" y="10541"/>
                    <a:pt x="13176" y="10497"/>
                    <a:pt x="13483" y="10468"/>
                  </a:cubicBezTo>
                  <a:cubicBezTo>
                    <a:pt x="13542" y="10819"/>
                    <a:pt x="13586" y="11112"/>
                    <a:pt x="13615" y="11346"/>
                  </a:cubicBezTo>
                  <a:cubicBezTo>
                    <a:pt x="13630" y="11478"/>
                    <a:pt x="13659" y="11566"/>
                    <a:pt x="13674" y="11654"/>
                  </a:cubicBezTo>
                  <a:cubicBezTo>
                    <a:pt x="13688" y="11727"/>
                    <a:pt x="13688" y="11771"/>
                    <a:pt x="13688" y="11771"/>
                  </a:cubicBezTo>
                  <a:lnTo>
                    <a:pt x="13688" y="11654"/>
                  </a:lnTo>
                  <a:cubicBezTo>
                    <a:pt x="13688" y="11580"/>
                    <a:pt x="13674" y="11478"/>
                    <a:pt x="13659" y="11346"/>
                  </a:cubicBezTo>
                  <a:cubicBezTo>
                    <a:pt x="13615" y="11127"/>
                    <a:pt x="13601" y="10834"/>
                    <a:pt x="13542" y="10468"/>
                  </a:cubicBezTo>
                  <a:cubicBezTo>
                    <a:pt x="13967" y="10409"/>
                    <a:pt x="14435" y="10336"/>
                    <a:pt x="14947" y="10234"/>
                  </a:cubicBezTo>
                  <a:lnTo>
                    <a:pt x="14947" y="10234"/>
                  </a:lnTo>
                  <a:cubicBezTo>
                    <a:pt x="14874" y="11083"/>
                    <a:pt x="14860" y="11771"/>
                    <a:pt x="14874" y="11785"/>
                  </a:cubicBezTo>
                  <a:cubicBezTo>
                    <a:pt x="14903" y="11785"/>
                    <a:pt x="14977" y="11083"/>
                    <a:pt x="15050" y="10204"/>
                  </a:cubicBezTo>
                  <a:cubicBezTo>
                    <a:pt x="15606" y="10102"/>
                    <a:pt x="16148" y="9955"/>
                    <a:pt x="16602" y="9824"/>
                  </a:cubicBezTo>
                  <a:cubicBezTo>
                    <a:pt x="16745" y="10370"/>
                    <a:pt x="16847" y="10761"/>
                    <a:pt x="16892" y="10761"/>
                  </a:cubicBezTo>
                  <a:cubicBezTo>
                    <a:pt x="16893" y="10761"/>
                    <a:pt x="16894" y="10761"/>
                    <a:pt x="16894" y="10761"/>
                  </a:cubicBezTo>
                  <a:cubicBezTo>
                    <a:pt x="16909" y="10761"/>
                    <a:pt x="16821" y="10336"/>
                    <a:pt x="16689" y="9794"/>
                  </a:cubicBezTo>
                  <a:cubicBezTo>
                    <a:pt x="16894" y="9736"/>
                    <a:pt x="17070" y="9663"/>
                    <a:pt x="17246" y="9604"/>
                  </a:cubicBezTo>
                  <a:cubicBezTo>
                    <a:pt x="17539" y="9516"/>
                    <a:pt x="17758" y="9428"/>
                    <a:pt x="17919" y="9370"/>
                  </a:cubicBezTo>
                  <a:cubicBezTo>
                    <a:pt x="18080" y="9311"/>
                    <a:pt x="18153" y="9282"/>
                    <a:pt x="18153" y="9253"/>
                  </a:cubicBezTo>
                  <a:cubicBezTo>
                    <a:pt x="18139" y="9243"/>
                    <a:pt x="18118" y="9238"/>
                    <a:pt x="18091" y="9238"/>
                  </a:cubicBezTo>
                  <a:cubicBezTo>
                    <a:pt x="18036" y="9238"/>
                    <a:pt x="17958" y="9258"/>
                    <a:pt x="17861" y="9297"/>
                  </a:cubicBezTo>
                  <a:cubicBezTo>
                    <a:pt x="17700" y="9355"/>
                    <a:pt x="17480" y="9428"/>
                    <a:pt x="17187" y="9516"/>
                  </a:cubicBezTo>
                  <a:cubicBezTo>
                    <a:pt x="17026" y="9575"/>
                    <a:pt x="16836" y="9619"/>
                    <a:pt x="16646" y="9677"/>
                  </a:cubicBezTo>
                  <a:lnTo>
                    <a:pt x="16587" y="9458"/>
                  </a:lnTo>
                  <a:cubicBezTo>
                    <a:pt x="16399" y="8793"/>
                    <a:pt x="16254" y="8228"/>
                    <a:pt x="16222" y="8228"/>
                  </a:cubicBezTo>
                  <a:cubicBezTo>
                    <a:pt x="16222" y="8228"/>
                    <a:pt x="16221" y="8228"/>
                    <a:pt x="16221" y="8228"/>
                  </a:cubicBezTo>
                  <a:cubicBezTo>
                    <a:pt x="16206" y="8228"/>
                    <a:pt x="16309" y="8799"/>
                    <a:pt x="16499" y="9472"/>
                  </a:cubicBezTo>
                  <a:lnTo>
                    <a:pt x="16543" y="9692"/>
                  </a:lnTo>
                  <a:cubicBezTo>
                    <a:pt x="16104" y="9824"/>
                    <a:pt x="15577" y="9955"/>
                    <a:pt x="15035" y="10058"/>
                  </a:cubicBezTo>
                  <a:cubicBezTo>
                    <a:pt x="15108" y="9165"/>
                    <a:pt x="15138" y="8448"/>
                    <a:pt x="15108" y="8448"/>
                  </a:cubicBezTo>
                  <a:lnTo>
                    <a:pt x="15108" y="8448"/>
                  </a:lnTo>
                  <a:cubicBezTo>
                    <a:pt x="15079" y="8448"/>
                    <a:pt x="14991" y="9180"/>
                    <a:pt x="14933" y="10087"/>
                  </a:cubicBezTo>
                  <a:cubicBezTo>
                    <a:pt x="14420" y="10190"/>
                    <a:pt x="13952" y="10263"/>
                    <a:pt x="13527" y="10321"/>
                  </a:cubicBezTo>
                  <a:cubicBezTo>
                    <a:pt x="13527" y="10263"/>
                    <a:pt x="13513" y="10204"/>
                    <a:pt x="13513" y="10131"/>
                  </a:cubicBezTo>
                  <a:cubicBezTo>
                    <a:pt x="13483" y="9970"/>
                    <a:pt x="13454" y="9765"/>
                    <a:pt x="13440" y="9589"/>
                  </a:cubicBezTo>
                  <a:cubicBezTo>
                    <a:pt x="13952" y="9033"/>
                    <a:pt x="14333" y="8623"/>
                    <a:pt x="14318" y="8594"/>
                  </a:cubicBezTo>
                  <a:cubicBezTo>
                    <a:pt x="14317" y="8594"/>
                    <a:pt x="14317" y="8593"/>
                    <a:pt x="14316" y="8593"/>
                  </a:cubicBezTo>
                  <a:cubicBezTo>
                    <a:pt x="14274" y="8593"/>
                    <a:pt x="13898" y="8955"/>
                    <a:pt x="13410" y="9472"/>
                  </a:cubicBezTo>
                  <a:cubicBezTo>
                    <a:pt x="13366" y="9092"/>
                    <a:pt x="13308" y="8667"/>
                    <a:pt x="13249" y="8213"/>
                  </a:cubicBezTo>
                  <a:cubicBezTo>
                    <a:pt x="13469" y="8111"/>
                    <a:pt x="13615" y="8038"/>
                    <a:pt x="13615" y="8008"/>
                  </a:cubicBezTo>
                  <a:cubicBezTo>
                    <a:pt x="13615" y="8007"/>
                    <a:pt x="13614" y="8006"/>
                    <a:pt x="13611" y="8006"/>
                  </a:cubicBezTo>
                  <a:cubicBezTo>
                    <a:pt x="13584" y="8006"/>
                    <a:pt x="13446" y="8061"/>
                    <a:pt x="13249" y="8140"/>
                  </a:cubicBezTo>
                  <a:cubicBezTo>
                    <a:pt x="13205" y="7774"/>
                    <a:pt x="13147" y="7379"/>
                    <a:pt x="13103" y="6969"/>
                  </a:cubicBezTo>
                  <a:cubicBezTo>
                    <a:pt x="13352" y="6969"/>
                    <a:pt x="13469" y="6954"/>
                    <a:pt x="13469" y="6954"/>
                  </a:cubicBezTo>
                  <a:cubicBezTo>
                    <a:pt x="13469" y="6954"/>
                    <a:pt x="13352" y="6940"/>
                    <a:pt x="13088" y="6940"/>
                  </a:cubicBezTo>
                  <a:cubicBezTo>
                    <a:pt x="13074" y="6764"/>
                    <a:pt x="13044" y="6588"/>
                    <a:pt x="13015" y="6427"/>
                  </a:cubicBezTo>
                  <a:cubicBezTo>
                    <a:pt x="12927" y="5768"/>
                    <a:pt x="12839" y="5139"/>
                    <a:pt x="12766" y="4568"/>
                  </a:cubicBezTo>
                  <a:cubicBezTo>
                    <a:pt x="13074" y="4568"/>
                    <a:pt x="13249" y="4553"/>
                    <a:pt x="13249" y="4553"/>
                  </a:cubicBezTo>
                  <a:cubicBezTo>
                    <a:pt x="13249" y="4553"/>
                    <a:pt x="13074" y="4539"/>
                    <a:pt x="12766" y="4539"/>
                  </a:cubicBezTo>
                  <a:cubicBezTo>
                    <a:pt x="12664" y="3836"/>
                    <a:pt x="12576" y="3221"/>
                    <a:pt x="12503" y="2709"/>
                  </a:cubicBezTo>
                  <a:cubicBezTo>
                    <a:pt x="12488" y="2562"/>
                    <a:pt x="12473" y="2416"/>
                    <a:pt x="12444" y="2284"/>
                  </a:cubicBezTo>
                  <a:cubicBezTo>
                    <a:pt x="12766" y="2284"/>
                    <a:pt x="12927" y="2270"/>
                    <a:pt x="12927" y="2270"/>
                  </a:cubicBezTo>
                  <a:cubicBezTo>
                    <a:pt x="12927" y="2270"/>
                    <a:pt x="12737" y="2255"/>
                    <a:pt x="12429" y="2255"/>
                  </a:cubicBezTo>
                  <a:cubicBezTo>
                    <a:pt x="12400" y="1992"/>
                    <a:pt x="12356" y="1757"/>
                    <a:pt x="12342" y="1567"/>
                  </a:cubicBezTo>
                  <a:cubicBezTo>
                    <a:pt x="12327" y="1450"/>
                    <a:pt x="12298" y="1347"/>
                    <a:pt x="12283" y="1260"/>
                  </a:cubicBezTo>
                  <a:cubicBezTo>
                    <a:pt x="12268" y="1186"/>
                    <a:pt x="12268" y="1157"/>
                    <a:pt x="12268" y="1157"/>
                  </a:cubicBezTo>
                  <a:lnTo>
                    <a:pt x="12268" y="1260"/>
                  </a:lnTo>
                  <a:cubicBezTo>
                    <a:pt x="12268" y="1333"/>
                    <a:pt x="12283" y="1450"/>
                    <a:pt x="12298" y="1567"/>
                  </a:cubicBezTo>
                  <a:cubicBezTo>
                    <a:pt x="12327" y="1757"/>
                    <a:pt x="12356" y="1977"/>
                    <a:pt x="12371" y="2226"/>
                  </a:cubicBezTo>
                  <a:cubicBezTo>
                    <a:pt x="11888" y="2226"/>
                    <a:pt x="11083" y="2211"/>
                    <a:pt x="10087" y="2211"/>
                  </a:cubicBezTo>
                  <a:cubicBezTo>
                    <a:pt x="9999" y="864"/>
                    <a:pt x="9941" y="1"/>
                    <a:pt x="992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41"/>
            <p:cNvSpPr/>
            <p:nvPr/>
          </p:nvSpPr>
          <p:spPr>
            <a:xfrm>
              <a:off x="696431" y="1485769"/>
              <a:ext cx="64641" cy="125301"/>
            </a:xfrm>
            <a:custGeom>
              <a:rect b="b" l="l" r="r" t="t"/>
              <a:pathLst>
                <a:path extrusionOk="0" h="1479" w="763">
                  <a:moveTo>
                    <a:pt x="762" y="0"/>
                  </a:moveTo>
                  <a:lnTo>
                    <a:pt x="162" y="88"/>
                  </a:lnTo>
                  <a:lnTo>
                    <a:pt x="1" y="1186"/>
                  </a:lnTo>
                  <a:lnTo>
                    <a:pt x="513" y="1479"/>
                  </a:lnTo>
                  <a:lnTo>
                    <a:pt x="762" y="732"/>
                  </a:lnTo>
                  <a:lnTo>
                    <a:pt x="76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41"/>
            <p:cNvSpPr/>
            <p:nvPr/>
          </p:nvSpPr>
          <p:spPr>
            <a:xfrm>
              <a:off x="639415" y="1561424"/>
              <a:ext cx="137755" cy="914129"/>
            </a:xfrm>
            <a:custGeom>
              <a:rect b="b" l="l" r="r" t="t"/>
              <a:pathLst>
                <a:path extrusionOk="0" h="10790" w="1626">
                  <a:moveTo>
                    <a:pt x="1201" y="0"/>
                  </a:moveTo>
                  <a:lnTo>
                    <a:pt x="1040" y="498"/>
                  </a:lnTo>
                  <a:cubicBezTo>
                    <a:pt x="1040" y="498"/>
                    <a:pt x="0" y="8564"/>
                    <a:pt x="249" y="9135"/>
                  </a:cubicBezTo>
                  <a:cubicBezTo>
                    <a:pt x="484" y="9692"/>
                    <a:pt x="1054" y="10790"/>
                    <a:pt x="1054" y="10790"/>
                  </a:cubicBezTo>
                  <a:lnTo>
                    <a:pt x="1625" y="7569"/>
                  </a:lnTo>
                  <a:lnTo>
                    <a:pt x="120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6" name="Google Shape;816;p41"/>
          <p:cNvGrpSpPr/>
          <p:nvPr/>
        </p:nvGrpSpPr>
        <p:grpSpPr>
          <a:xfrm>
            <a:off x="2416712" y="1007088"/>
            <a:ext cx="1815182" cy="3590018"/>
            <a:chOff x="2306551" y="947031"/>
            <a:chExt cx="1881993" cy="3721768"/>
          </a:xfrm>
        </p:grpSpPr>
        <p:sp>
          <p:nvSpPr>
            <p:cNvPr id="817" name="Google Shape;817;p41"/>
            <p:cNvSpPr/>
            <p:nvPr/>
          </p:nvSpPr>
          <p:spPr>
            <a:xfrm>
              <a:off x="2735744" y="947031"/>
              <a:ext cx="725627" cy="940392"/>
            </a:xfrm>
            <a:custGeom>
              <a:rect b="b" l="l" r="r" t="t"/>
              <a:pathLst>
                <a:path extrusionOk="0" h="11100" w="8565">
                  <a:moveTo>
                    <a:pt x="3123" y="1"/>
                  </a:moveTo>
                  <a:cubicBezTo>
                    <a:pt x="2777" y="1"/>
                    <a:pt x="2428" y="37"/>
                    <a:pt x="2079" y="79"/>
                  </a:cubicBezTo>
                  <a:cubicBezTo>
                    <a:pt x="1684" y="108"/>
                    <a:pt x="1288" y="167"/>
                    <a:pt x="893" y="313"/>
                  </a:cubicBezTo>
                  <a:cubicBezTo>
                    <a:pt x="527" y="460"/>
                    <a:pt x="366" y="621"/>
                    <a:pt x="205" y="987"/>
                  </a:cubicBezTo>
                  <a:cubicBezTo>
                    <a:pt x="0" y="1265"/>
                    <a:pt x="59" y="1675"/>
                    <a:pt x="220" y="1953"/>
                  </a:cubicBezTo>
                  <a:cubicBezTo>
                    <a:pt x="395" y="2246"/>
                    <a:pt x="674" y="2465"/>
                    <a:pt x="952" y="2670"/>
                  </a:cubicBezTo>
                  <a:cubicBezTo>
                    <a:pt x="1230" y="2890"/>
                    <a:pt x="1493" y="3109"/>
                    <a:pt x="1640" y="3417"/>
                  </a:cubicBezTo>
                  <a:cubicBezTo>
                    <a:pt x="1903" y="3929"/>
                    <a:pt x="1742" y="4544"/>
                    <a:pt x="1552" y="5086"/>
                  </a:cubicBezTo>
                  <a:cubicBezTo>
                    <a:pt x="1376" y="5598"/>
                    <a:pt x="1171" y="6110"/>
                    <a:pt x="1040" y="6637"/>
                  </a:cubicBezTo>
                  <a:cubicBezTo>
                    <a:pt x="937" y="7179"/>
                    <a:pt x="908" y="7735"/>
                    <a:pt x="1113" y="8248"/>
                  </a:cubicBezTo>
                  <a:cubicBezTo>
                    <a:pt x="1406" y="8980"/>
                    <a:pt x="2108" y="9448"/>
                    <a:pt x="2767" y="9858"/>
                  </a:cubicBezTo>
                  <a:cubicBezTo>
                    <a:pt x="3572" y="10356"/>
                    <a:pt x="4421" y="10854"/>
                    <a:pt x="5358" y="11029"/>
                  </a:cubicBezTo>
                  <a:cubicBezTo>
                    <a:pt x="5589" y="11075"/>
                    <a:pt x="5826" y="11099"/>
                    <a:pt x="6062" y="11099"/>
                  </a:cubicBezTo>
                  <a:cubicBezTo>
                    <a:pt x="6803" y="11099"/>
                    <a:pt x="7538" y="10866"/>
                    <a:pt x="8037" y="10356"/>
                  </a:cubicBezTo>
                  <a:cubicBezTo>
                    <a:pt x="8286" y="10107"/>
                    <a:pt x="8476" y="9756"/>
                    <a:pt x="8520" y="9390"/>
                  </a:cubicBezTo>
                  <a:cubicBezTo>
                    <a:pt x="8564" y="9024"/>
                    <a:pt x="8447" y="8614"/>
                    <a:pt x="8198" y="8365"/>
                  </a:cubicBezTo>
                  <a:cubicBezTo>
                    <a:pt x="8023" y="8204"/>
                    <a:pt x="7774" y="8087"/>
                    <a:pt x="7583" y="7926"/>
                  </a:cubicBezTo>
                  <a:cubicBezTo>
                    <a:pt x="7378" y="7765"/>
                    <a:pt x="7232" y="7501"/>
                    <a:pt x="7291" y="7267"/>
                  </a:cubicBezTo>
                  <a:cubicBezTo>
                    <a:pt x="7349" y="7003"/>
                    <a:pt x="7613" y="6886"/>
                    <a:pt x="7759" y="6667"/>
                  </a:cubicBezTo>
                  <a:cubicBezTo>
                    <a:pt x="7979" y="6330"/>
                    <a:pt x="7876" y="5876"/>
                    <a:pt x="7613" y="5598"/>
                  </a:cubicBezTo>
                  <a:cubicBezTo>
                    <a:pt x="7364" y="5305"/>
                    <a:pt x="6969" y="5173"/>
                    <a:pt x="6588" y="5130"/>
                  </a:cubicBezTo>
                  <a:cubicBezTo>
                    <a:pt x="6237" y="5071"/>
                    <a:pt x="5856" y="5071"/>
                    <a:pt x="5563" y="4895"/>
                  </a:cubicBezTo>
                  <a:cubicBezTo>
                    <a:pt x="5197" y="4646"/>
                    <a:pt x="5036" y="4193"/>
                    <a:pt x="5036" y="3753"/>
                  </a:cubicBezTo>
                  <a:cubicBezTo>
                    <a:pt x="5036" y="3314"/>
                    <a:pt x="5153" y="2890"/>
                    <a:pt x="5270" y="2480"/>
                  </a:cubicBezTo>
                  <a:cubicBezTo>
                    <a:pt x="5358" y="2041"/>
                    <a:pt x="5431" y="1601"/>
                    <a:pt x="5285" y="1177"/>
                  </a:cubicBezTo>
                  <a:cubicBezTo>
                    <a:pt x="5080" y="591"/>
                    <a:pt x="4524" y="211"/>
                    <a:pt x="3909" y="79"/>
                  </a:cubicBezTo>
                  <a:cubicBezTo>
                    <a:pt x="3649" y="22"/>
                    <a:pt x="3387" y="1"/>
                    <a:pt x="312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41"/>
            <p:cNvSpPr/>
            <p:nvPr/>
          </p:nvSpPr>
          <p:spPr>
            <a:xfrm>
              <a:off x="2374835" y="2430825"/>
              <a:ext cx="1018334" cy="2153159"/>
            </a:xfrm>
            <a:custGeom>
              <a:rect b="b" l="l" r="r" t="t"/>
              <a:pathLst>
                <a:path extrusionOk="0" h="25415" w="12020">
                  <a:moveTo>
                    <a:pt x="12019" y="1"/>
                  </a:moveTo>
                  <a:lnTo>
                    <a:pt x="8154" y="733"/>
                  </a:lnTo>
                  <a:cubicBezTo>
                    <a:pt x="5973" y="10673"/>
                    <a:pt x="0" y="23395"/>
                    <a:pt x="0" y="23395"/>
                  </a:cubicBezTo>
                  <a:lnTo>
                    <a:pt x="3309" y="25415"/>
                  </a:lnTo>
                  <a:cubicBezTo>
                    <a:pt x="11009" y="10219"/>
                    <a:pt x="12019" y="1"/>
                    <a:pt x="1201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41"/>
            <p:cNvSpPr/>
            <p:nvPr/>
          </p:nvSpPr>
          <p:spPr>
            <a:xfrm>
              <a:off x="2374835" y="4400406"/>
              <a:ext cx="333712" cy="268393"/>
            </a:xfrm>
            <a:custGeom>
              <a:rect b="b" l="l" r="r" t="t"/>
              <a:pathLst>
                <a:path extrusionOk="0" h="3168" w="3939">
                  <a:moveTo>
                    <a:pt x="0" y="0"/>
                  </a:moveTo>
                  <a:lnTo>
                    <a:pt x="0" y="117"/>
                  </a:lnTo>
                  <a:cubicBezTo>
                    <a:pt x="0" y="117"/>
                    <a:pt x="3438" y="3168"/>
                    <a:pt x="3805" y="3168"/>
                  </a:cubicBezTo>
                  <a:cubicBezTo>
                    <a:pt x="3822" y="3168"/>
                    <a:pt x="3832" y="3161"/>
                    <a:pt x="3836" y="3148"/>
                  </a:cubicBezTo>
                  <a:cubicBezTo>
                    <a:pt x="3938" y="2826"/>
                    <a:pt x="3309" y="2152"/>
                    <a:pt x="3309" y="2152"/>
                  </a:cubicBez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41"/>
            <p:cNvSpPr/>
            <p:nvPr/>
          </p:nvSpPr>
          <p:spPr>
            <a:xfrm>
              <a:off x="2306551" y="2918307"/>
              <a:ext cx="261785" cy="299485"/>
            </a:xfrm>
            <a:custGeom>
              <a:rect b="b" l="l" r="r" t="t"/>
              <a:pathLst>
                <a:path extrusionOk="0" h="3535" w="3090">
                  <a:moveTo>
                    <a:pt x="810" y="0"/>
                  </a:moveTo>
                  <a:cubicBezTo>
                    <a:pt x="738" y="0"/>
                    <a:pt x="686" y="22"/>
                    <a:pt x="660" y="73"/>
                  </a:cubicBezTo>
                  <a:cubicBezTo>
                    <a:pt x="660" y="73"/>
                    <a:pt x="1" y="1859"/>
                    <a:pt x="59" y="2079"/>
                  </a:cubicBezTo>
                  <a:cubicBezTo>
                    <a:pt x="65" y="2108"/>
                    <a:pt x="80" y="2120"/>
                    <a:pt x="102" y="2120"/>
                  </a:cubicBezTo>
                  <a:cubicBezTo>
                    <a:pt x="241" y="2120"/>
                    <a:pt x="660" y="1581"/>
                    <a:pt x="660" y="1581"/>
                  </a:cubicBezTo>
                  <a:lnTo>
                    <a:pt x="660" y="1581"/>
                  </a:lnTo>
                  <a:cubicBezTo>
                    <a:pt x="660" y="1581"/>
                    <a:pt x="206" y="2357"/>
                    <a:pt x="250" y="2576"/>
                  </a:cubicBezTo>
                  <a:cubicBezTo>
                    <a:pt x="255" y="2596"/>
                    <a:pt x="269" y="2605"/>
                    <a:pt x="288" y="2605"/>
                  </a:cubicBezTo>
                  <a:cubicBezTo>
                    <a:pt x="465" y="2605"/>
                    <a:pt x="1157" y="1830"/>
                    <a:pt x="1157" y="1830"/>
                  </a:cubicBezTo>
                  <a:lnTo>
                    <a:pt x="1157" y="1830"/>
                  </a:lnTo>
                  <a:cubicBezTo>
                    <a:pt x="1157" y="1830"/>
                    <a:pt x="367" y="2825"/>
                    <a:pt x="586" y="3001"/>
                  </a:cubicBezTo>
                  <a:cubicBezTo>
                    <a:pt x="602" y="3013"/>
                    <a:pt x="622" y="3018"/>
                    <a:pt x="644" y="3018"/>
                  </a:cubicBezTo>
                  <a:cubicBezTo>
                    <a:pt x="936" y="3018"/>
                    <a:pt x="1743" y="2123"/>
                    <a:pt x="1743" y="2123"/>
                  </a:cubicBezTo>
                  <a:lnTo>
                    <a:pt x="1743" y="2123"/>
                  </a:lnTo>
                  <a:cubicBezTo>
                    <a:pt x="1743" y="2123"/>
                    <a:pt x="865" y="3294"/>
                    <a:pt x="1055" y="3513"/>
                  </a:cubicBezTo>
                  <a:cubicBezTo>
                    <a:pt x="1069" y="3528"/>
                    <a:pt x="1087" y="3535"/>
                    <a:pt x="1108" y="3535"/>
                  </a:cubicBezTo>
                  <a:cubicBezTo>
                    <a:pt x="1409" y="3535"/>
                    <a:pt x="2416" y="2196"/>
                    <a:pt x="2416" y="2196"/>
                  </a:cubicBezTo>
                  <a:cubicBezTo>
                    <a:pt x="2430" y="2734"/>
                    <a:pt x="2753" y="3037"/>
                    <a:pt x="2907" y="3037"/>
                  </a:cubicBezTo>
                  <a:cubicBezTo>
                    <a:pt x="2921" y="3037"/>
                    <a:pt x="2933" y="3035"/>
                    <a:pt x="2943" y="3030"/>
                  </a:cubicBezTo>
                  <a:cubicBezTo>
                    <a:pt x="3090" y="2972"/>
                    <a:pt x="2929" y="1215"/>
                    <a:pt x="2929" y="1215"/>
                  </a:cubicBezTo>
                  <a:cubicBezTo>
                    <a:pt x="2929" y="1215"/>
                    <a:pt x="1339" y="0"/>
                    <a:pt x="810" y="0"/>
                  </a:cubicBezTo>
                  <a:close/>
                </a:path>
              </a:pathLst>
            </a:custGeom>
            <a:solidFill>
              <a:srgbClr val="AC6E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41"/>
            <p:cNvSpPr/>
            <p:nvPr/>
          </p:nvSpPr>
          <p:spPr>
            <a:xfrm>
              <a:off x="2699738" y="2404816"/>
              <a:ext cx="1082806" cy="2232541"/>
            </a:xfrm>
            <a:custGeom>
              <a:rect b="b" l="l" r="r" t="t"/>
              <a:pathLst>
                <a:path extrusionOk="0" h="26352" w="12781">
                  <a:moveTo>
                    <a:pt x="5168" y="0"/>
                  </a:moveTo>
                  <a:lnTo>
                    <a:pt x="1" y="1742"/>
                  </a:lnTo>
                  <a:cubicBezTo>
                    <a:pt x="1" y="1742"/>
                    <a:pt x="2855" y="15006"/>
                    <a:pt x="9794" y="26351"/>
                  </a:cubicBezTo>
                  <a:lnTo>
                    <a:pt x="12781" y="24741"/>
                  </a:lnTo>
                  <a:cubicBezTo>
                    <a:pt x="12781" y="24741"/>
                    <a:pt x="4905" y="8228"/>
                    <a:pt x="516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22" name="Google Shape;822;p41"/>
            <p:cNvGrpSpPr/>
            <p:nvPr/>
          </p:nvGrpSpPr>
          <p:grpSpPr>
            <a:xfrm>
              <a:off x="3559968" y="976874"/>
              <a:ext cx="628575" cy="651555"/>
              <a:chOff x="3559968" y="976874"/>
              <a:chExt cx="628575" cy="651555"/>
            </a:xfrm>
          </p:grpSpPr>
          <p:sp>
            <p:nvSpPr>
              <p:cNvPr id="823" name="Google Shape;823;p41"/>
              <p:cNvSpPr/>
              <p:nvPr/>
            </p:nvSpPr>
            <p:spPr>
              <a:xfrm rot="3731416">
                <a:off x="3623752" y="1080600"/>
                <a:ext cx="502390" cy="444102"/>
              </a:xfrm>
              <a:custGeom>
                <a:rect b="b" l="l" r="r" t="t"/>
                <a:pathLst>
                  <a:path extrusionOk="0" h="5242" w="5930">
                    <a:moveTo>
                      <a:pt x="2965" y="0"/>
                    </a:moveTo>
                    <a:cubicBezTo>
                      <a:pt x="2151" y="0"/>
                      <a:pt x="1349" y="382"/>
                      <a:pt x="835" y="1090"/>
                    </a:cubicBezTo>
                    <a:cubicBezTo>
                      <a:pt x="1" y="2261"/>
                      <a:pt x="250" y="3901"/>
                      <a:pt x="1421" y="4750"/>
                    </a:cubicBezTo>
                    <a:cubicBezTo>
                      <a:pt x="1885" y="5081"/>
                      <a:pt x="2426" y="5242"/>
                      <a:pt x="2962" y="5242"/>
                    </a:cubicBezTo>
                    <a:cubicBezTo>
                      <a:pt x="3776" y="5242"/>
                      <a:pt x="4577" y="4871"/>
                      <a:pt x="5081" y="4164"/>
                    </a:cubicBezTo>
                    <a:cubicBezTo>
                      <a:pt x="5930" y="2993"/>
                      <a:pt x="5666" y="1339"/>
                      <a:pt x="4495" y="504"/>
                    </a:cubicBezTo>
                    <a:cubicBezTo>
                      <a:pt x="4032" y="163"/>
                      <a:pt x="3496" y="0"/>
                      <a:pt x="29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41"/>
              <p:cNvSpPr/>
              <p:nvPr/>
            </p:nvSpPr>
            <p:spPr>
              <a:xfrm rot="3731416">
                <a:off x="3585078" y="1356276"/>
                <a:ext cx="93107" cy="112932"/>
              </a:xfrm>
              <a:custGeom>
                <a:rect b="b" l="l" r="r" t="t"/>
                <a:pathLst>
                  <a:path extrusionOk="0" h="1333" w="1099">
                    <a:moveTo>
                      <a:pt x="1" y="0"/>
                    </a:moveTo>
                    <a:lnTo>
                      <a:pt x="718" y="1332"/>
                    </a:lnTo>
                    <a:lnTo>
                      <a:pt x="1099" y="117"/>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25" name="Google Shape;825;p41"/>
            <p:cNvSpPr/>
            <p:nvPr/>
          </p:nvSpPr>
          <p:spPr>
            <a:xfrm>
              <a:off x="2796488" y="2219956"/>
              <a:ext cx="163764" cy="180877"/>
            </a:xfrm>
            <a:custGeom>
              <a:rect b="b" l="l" r="r" t="t"/>
              <a:pathLst>
                <a:path extrusionOk="0" h="2135" w="1933">
                  <a:moveTo>
                    <a:pt x="176" y="45"/>
                  </a:moveTo>
                  <a:cubicBezTo>
                    <a:pt x="176" y="45"/>
                    <a:pt x="165" y="78"/>
                    <a:pt x="157" y="158"/>
                  </a:cubicBezTo>
                  <a:lnTo>
                    <a:pt x="157" y="158"/>
                  </a:lnTo>
                  <a:cubicBezTo>
                    <a:pt x="170" y="84"/>
                    <a:pt x="176" y="45"/>
                    <a:pt x="176" y="45"/>
                  </a:cubicBezTo>
                  <a:close/>
                  <a:moveTo>
                    <a:pt x="157" y="158"/>
                  </a:moveTo>
                  <a:lnTo>
                    <a:pt x="157" y="158"/>
                  </a:lnTo>
                  <a:cubicBezTo>
                    <a:pt x="150" y="195"/>
                    <a:pt x="142" y="240"/>
                    <a:pt x="132" y="294"/>
                  </a:cubicBezTo>
                  <a:cubicBezTo>
                    <a:pt x="107" y="386"/>
                    <a:pt x="87" y="507"/>
                    <a:pt x="68" y="651"/>
                  </a:cubicBezTo>
                  <a:lnTo>
                    <a:pt x="68" y="651"/>
                  </a:lnTo>
                  <a:cubicBezTo>
                    <a:pt x="92" y="539"/>
                    <a:pt x="119" y="443"/>
                    <a:pt x="147" y="367"/>
                  </a:cubicBezTo>
                  <a:cubicBezTo>
                    <a:pt x="147" y="277"/>
                    <a:pt x="151" y="208"/>
                    <a:pt x="157" y="158"/>
                  </a:cubicBezTo>
                  <a:close/>
                  <a:moveTo>
                    <a:pt x="103" y="1"/>
                  </a:moveTo>
                  <a:cubicBezTo>
                    <a:pt x="103" y="1"/>
                    <a:pt x="205" y="15"/>
                    <a:pt x="366" y="45"/>
                  </a:cubicBezTo>
                  <a:cubicBezTo>
                    <a:pt x="542" y="45"/>
                    <a:pt x="776" y="74"/>
                    <a:pt x="1069" y="89"/>
                  </a:cubicBezTo>
                  <a:cubicBezTo>
                    <a:pt x="1230" y="118"/>
                    <a:pt x="1391" y="118"/>
                    <a:pt x="1567" y="133"/>
                  </a:cubicBezTo>
                  <a:cubicBezTo>
                    <a:pt x="1669" y="147"/>
                    <a:pt x="1757" y="147"/>
                    <a:pt x="1787" y="206"/>
                  </a:cubicBezTo>
                  <a:cubicBezTo>
                    <a:pt x="1830" y="264"/>
                    <a:pt x="1830" y="367"/>
                    <a:pt x="1830" y="455"/>
                  </a:cubicBezTo>
                  <a:cubicBezTo>
                    <a:pt x="1816" y="660"/>
                    <a:pt x="1816" y="879"/>
                    <a:pt x="1772" y="1084"/>
                  </a:cubicBezTo>
                  <a:cubicBezTo>
                    <a:pt x="1713" y="1289"/>
                    <a:pt x="1640" y="1509"/>
                    <a:pt x="1479" y="1655"/>
                  </a:cubicBezTo>
                  <a:cubicBezTo>
                    <a:pt x="1318" y="1816"/>
                    <a:pt x="1113" y="1904"/>
                    <a:pt x="908" y="1963"/>
                  </a:cubicBezTo>
                  <a:cubicBezTo>
                    <a:pt x="818" y="1990"/>
                    <a:pt x="722" y="2005"/>
                    <a:pt x="627" y="2005"/>
                  </a:cubicBezTo>
                  <a:cubicBezTo>
                    <a:pt x="520" y="2005"/>
                    <a:pt x="415" y="1987"/>
                    <a:pt x="323" y="1948"/>
                  </a:cubicBezTo>
                  <a:cubicBezTo>
                    <a:pt x="162" y="1845"/>
                    <a:pt x="74" y="1670"/>
                    <a:pt x="59" y="1509"/>
                  </a:cubicBezTo>
                  <a:cubicBezTo>
                    <a:pt x="15" y="1318"/>
                    <a:pt x="30" y="1157"/>
                    <a:pt x="30" y="1011"/>
                  </a:cubicBezTo>
                  <a:cubicBezTo>
                    <a:pt x="42" y="880"/>
                    <a:pt x="55" y="759"/>
                    <a:pt x="68" y="651"/>
                  </a:cubicBezTo>
                  <a:lnTo>
                    <a:pt x="68" y="651"/>
                  </a:lnTo>
                  <a:cubicBezTo>
                    <a:pt x="43" y="776"/>
                    <a:pt x="23" y="922"/>
                    <a:pt x="15" y="1084"/>
                  </a:cubicBezTo>
                  <a:cubicBezTo>
                    <a:pt x="1" y="1231"/>
                    <a:pt x="1" y="1392"/>
                    <a:pt x="15" y="1582"/>
                  </a:cubicBezTo>
                  <a:cubicBezTo>
                    <a:pt x="30" y="1758"/>
                    <a:pt x="118" y="1963"/>
                    <a:pt x="323" y="2065"/>
                  </a:cubicBezTo>
                  <a:cubicBezTo>
                    <a:pt x="425" y="2116"/>
                    <a:pt x="531" y="2135"/>
                    <a:pt x="639" y="2135"/>
                  </a:cubicBezTo>
                  <a:cubicBezTo>
                    <a:pt x="747" y="2135"/>
                    <a:pt x="857" y="2116"/>
                    <a:pt x="967" y="2094"/>
                  </a:cubicBezTo>
                  <a:cubicBezTo>
                    <a:pt x="1186" y="2036"/>
                    <a:pt x="1406" y="1919"/>
                    <a:pt x="1567" y="1758"/>
                  </a:cubicBezTo>
                  <a:cubicBezTo>
                    <a:pt x="1757" y="1582"/>
                    <a:pt x="1845" y="1362"/>
                    <a:pt x="1874" y="1143"/>
                  </a:cubicBezTo>
                  <a:cubicBezTo>
                    <a:pt x="1918" y="923"/>
                    <a:pt x="1918" y="704"/>
                    <a:pt x="1918" y="499"/>
                  </a:cubicBezTo>
                  <a:cubicBezTo>
                    <a:pt x="1918" y="381"/>
                    <a:pt x="1933" y="279"/>
                    <a:pt x="1860" y="191"/>
                  </a:cubicBezTo>
                  <a:cubicBezTo>
                    <a:pt x="1830" y="133"/>
                    <a:pt x="1772" y="89"/>
                    <a:pt x="1713" y="89"/>
                  </a:cubicBezTo>
                  <a:cubicBezTo>
                    <a:pt x="1669" y="74"/>
                    <a:pt x="1611" y="74"/>
                    <a:pt x="1567" y="74"/>
                  </a:cubicBezTo>
                  <a:cubicBezTo>
                    <a:pt x="1391" y="59"/>
                    <a:pt x="1216" y="45"/>
                    <a:pt x="1069" y="45"/>
                  </a:cubicBezTo>
                  <a:cubicBezTo>
                    <a:pt x="776" y="15"/>
                    <a:pt x="542" y="1"/>
                    <a:pt x="366" y="1"/>
                  </a:cubicBezTo>
                  <a:close/>
                </a:path>
              </a:pathLst>
            </a:custGeom>
            <a:solidFill>
              <a:srgbClr val="0073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41"/>
            <p:cNvSpPr/>
            <p:nvPr/>
          </p:nvSpPr>
          <p:spPr>
            <a:xfrm>
              <a:off x="3530760" y="4492582"/>
              <a:ext cx="387001" cy="144786"/>
            </a:xfrm>
            <a:custGeom>
              <a:rect b="b" l="l" r="r" t="t"/>
              <a:pathLst>
                <a:path extrusionOk="0" h="1709" w="4568">
                  <a:moveTo>
                    <a:pt x="4071" y="0"/>
                  </a:moveTo>
                  <a:cubicBezTo>
                    <a:pt x="3624" y="0"/>
                    <a:pt x="2987" y="98"/>
                    <a:pt x="2987" y="98"/>
                  </a:cubicBezTo>
                  <a:lnTo>
                    <a:pt x="0" y="1708"/>
                  </a:lnTo>
                  <a:cubicBezTo>
                    <a:pt x="0" y="1708"/>
                    <a:pt x="4568" y="303"/>
                    <a:pt x="4494" y="98"/>
                  </a:cubicBezTo>
                  <a:cubicBezTo>
                    <a:pt x="4470" y="25"/>
                    <a:pt x="4294" y="0"/>
                    <a:pt x="407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41"/>
            <p:cNvSpPr/>
            <p:nvPr/>
          </p:nvSpPr>
          <p:spPr>
            <a:xfrm>
              <a:off x="3864389" y="1760941"/>
              <a:ext cx="276611" cy="344726"/>
            </a:xfrm>
            <a:custGeom>
              <a:rect b="b" l="l" r="r" t="t"/>
              <a:pathLst>
                <a:path extrusionOk="0" h="4069" w="3265">
                  <a:moveTo>
                    <a:pt x="1221" y="1"/>
                  </a:moveTo>
                  <a:cubicBezTo>
                    <a:pt x="1045" y="1"/>
                    <a:pt x="0" y="1539"/>
                    <a:pt x="0" y="1539"/>
                  </a:cubicBezTo>
                  <a:cubicBezTo>
                    <a:pt x="0" y="1539"/>
                    <a:pt x="585" y="4068"/>
                    <a:pt x="1060" y="4068"/>
                  </a:cubicBezTo>
                  <a:cubicBezTo>
                    <a:pt x="1077" y="4068"/>
                    <a:pt x="1095" y="4065"/>
                    <a:pt x="1113" y="4057"/>
                  </a:cubicBezTo>
                  <a:cubicBezTo>
                    <a:pt x="1113" y="4057"/>
                    <a:pt x="2913" y="3003"/>
                    <a:pt x="3001" y="2784"/>
                  </a:cubicBezTo>
                  <a:cubicBezTo>
                    <a:pt x="3040" y="2711"/>
                    <a:pt x="2961" y="2686"/>
                    <a:pt x="2837" y="2686"/>
                  </a:cubicBezTo>
                  <a:cubicBezTo>
                    <a:pt x="2590" y="2686"/>
                    <a:pt x="2167" y="2784"/>
                    <a:pt x="2167" y="2784"/>
                  </a:cubicBezTo>
                  <a:cubicBezTo>
                    <a:pt x="2167" y="2784"/>
                    <a:pt x="3089" y="2447"/>
                    <a:pt x="3192" y="2227"/>
                  </a:cubicBezTo>
                  <a:cubicBezTo>
                    <a:pt x="3221" y="2154"/>
                    <a:pt x="3087" y="2130"/>
                    <a:pt x="2897" y="2130"/>
                  </a:cubicBezTo>
                  <a:cubicBezTo>
                    <a:pt x="2515" y="2130"/>
                    <a:pt x="1903" y="2227"/>
                    <a:pt x="1903" y="2227"/>
                  </a:cubicBezTo>
                  <a:cubicBezTo>
                    <a:pt x="1903" y="2227"/>
                    <a:pt x="3265" y="1935"/>
                    <a:pt x="3206" y="1642"/>
                  </a:cubicBezTo>
                  <a:cubicBezTo>
                    <a:pt x="3179" y="1533"/>
                    <a:pt x="2955" y="1499"/>
                    <a:pt x="2684" y="1499"/>
                  </a:cubicBezTo>
                  <a:cubicBezTo>
                    <a:pt x="2223" y="1499"/>
                    <a:pt x="1625" y="1598"/>
                    <a:pt x="1625" y="1598"/>
                  </a:cubicBezTo>
                  <a:cubicBezTo>
                    <a:pt x="1625" y="1598"/>
                    <a:pt x="3162" y="1232"/>
                    <a:pt x="3148" y="895"/>
                  </a:cubicBezTo>
                  <a:cubicBezTo>
                    <a:pt x="3144" y="817"/>
                    <a:pt x="3020" y="787"/>
                    <a:pt x="2834" y="787"/>
                  </a:cubicBezTo>
                  <a:cubicBezTo>
                    <a:pt x="2260" y="787"/>
                    <a:pt x="1098" y="1071"/>
                    <a:pt x="1098" y="1071"/>
                  </a:cubicBezTo>
                  <a:cubicBezTo>
                    <a:pt x="1464" y="573"/>
                    <a:pt x="1376" y="61"/>
                    <a:pt x="1230" y="2"/>
                  </a:cubicBezTo>
                  <a:cubicBezTo>
                    <a:pt x="1227" y="1"/>
                    <a:pt x="1224" y="1"/>
                    <a:pt x="1221" y="1"/>
                  </a:cubicBezTo>
                  <a:close/>
                </a:path>
              </a:pathLst>
            </a:custGeom>
            <a:solidFill>
              <a:srgbClr val="AC6E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41"/>
            <p:cNvSpPr/>
            <p:nvPr/>
          </p:nvSpPr>
          <p:spPr>
            <a:xfrm>
              <a:off x="3059460" y="1465944"/>
              <a:ext cx="899218" cy="816447"/>
            </a:xfrm>
            <a:custGeom>
              <a:rect b="b" l="l" r="r" t="t"/>
              <a:pathLst>
                <a:path extrusionOk="0" h="9637" w="10614">
                  <a:moveTo>
                    <a:pt x="2591" y="0"/>
                  </a:moveTo>
                  <a:lnTo>
                    <a:pt x="351" y="146"/>
                  </a:lnTo>
                  <a:cubicBezTo>
                    <a:pt x="351" y="146"/>
                    <a:pt x="0" y="2782"/>
                    <a:pt x="761" y="6749"/>
                  </a:cubicBezTo>
                  <a:cubicBezTo>
                    <a:pt x="1201" y="9075"/>
                    <a:pt x="2608" y="9637"/>
                    <a:pt x="3883" y="9637"/>
                  </a:cubicBezTo>
                  <a:cubicBezTo>
                    <a:pt x="4775" y="9637"/>
                    <a:pt x="5602" y="9362"/>
                    <a:pt x="5988" y="9223"/>
                  </a:cubicBezTo>
                  <a:cubicBezTo>
                    <a:pt x="6925" y="8915"/>
                    <a:pt x="10614" y="7569"/>
                    <a:pt x="10614" y="7569"/>
                  </a:cubicBezTo>
                  <a:lnTo>
                    <a:pt x="9501" y="5021"/>
                  </a:lnTo>
                  <a:cubicBezTo>
                    <a:pt x="9501" y="5021"/>
                    <a:pt x="7232" y="5827"/>
                    <a:pt x="4670" y="6383"/>
                  </a:cubicBezTo>
                  <a:cubicBezTo>
                    <a:pt x="4649" y="6387"/>
                    <a:pt x="4628" y="6390"/>
                    <a:pt x="4606" y="6390"/>
                  </a:cubicBezTo>
                  <a:cubicBezTo>
                    <a:pt x="3480" y="6390"/>
                    <a:pt x="2591" y="0"/>
                    <a:pt x="259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41"/>
            <p:cNvSpPr/>
            <p:nvPr/>
          </p:nvSpPr>
          <p:spPr>
            <a:xfrm>
              <a:off x="2621626" y="1450186"/>
              <a:ext cx="821106" cy="1147109"/>
            </a:xfrm>
            <a:custGeom>
              <a:rect b="b" l="l" r="r" t="t"/>
              <a:pathLst>
                <a:path extrusionOk="0" h="13540" w="9692">
                  <a:moveTo>
                    <a:pt x="5610" y="0"/>
                  </a:moveTo>
                  <a:cubicBezTo>
                    <a:pt x="4266" y="0"/>
                    <a:pt x="2589" y="122"/>
                    <a:pt x="1699" y="611"/>
                  </a:cubicBezTo>
                  <a:cubicBezTo>
                    <a:pt x="1699" y="611"/>
                    <a:pt x="249" y="1240"/>
                    <a:pt x="0" y="2104"/>
                  </a:cubicBezTo>
                  <a:lnTo>
                    <a:pt x="923" y="8794"/>
                  </a:lnTo>
                  <a:lnTo>
                    <a:pt x="688" y="13010"/>
                  </a:lnTo>
                  <a:cubicBezTo>
                    <a:pt x="688" y="13010"/>
                    <a:pt x="1977" y="13539"/>
                    <a:pt x="3606" y="13539"/>
                  </a:cubicBezTo>
                  <a:cubicBezTo>
                    <a:pt x="4632" y="13539"/>
                    <a:pt x="5793" y="13329"/>
                    <a:pt x="6852" y="12644"/>
                  </a:cubicBezTo>
                  <a:cubicBezTo>
                    <a:pt x="6852" y="12644"/>
                    <a:pt x="8231" y="13098"/>
                    <a:pt x="9118" y="13098"/>
                  </a:cubicBezTo>
                  <a:cubicBezTo>
                    <a:pt x="9357" y="13098"/>
                    <a:pt x="9561" y="13065"/>
                    <a:pt x="9692" y="12981"/>
                  </a:cubicBezTo>
                  <a:lnTo>
                    <a:pt x="8755" y="7711"/>
                  </a:lnTo>
                  <a:cubicBezTo>
                    <a:pt x="8510" y="6084"/>
                    <a:pt x="8279" y="152"/>
                    <a:pt x="7784" y="152"/>
                  </a:cubicBezTo>
                  <a:cubicBezTo>
                    <a:pt x="7776" y="152"/>
                    <a:pt x="7768" y="153"/>
                    <a:pt x="7759" y="157"/>
                  </a:cubicBezTo>
                  <a:cubicBezTo>
                    <a:pt x="7754" y="158"/>
                    <a:pt x="7748" y="159"/>
                    <a:pt x="7743" y="159"/>
                  </a:cubicBezTo>
                  <a:cubicBezTo>
                    <a:pt x="7688" y="159"/>
                    <a:pt x="7622" y="98"/>
                    <a:pt x="7569" y="98"/>
                  </a:cubicBezTo>
                  <a:cubicBezTo>
                    <a:pt x="7350" y="62"/>
                    <a:pt x="6564" y="0"/>
                    <a:pt x="561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41"/>
            <p:cNvSpPr/>
            <p:nvPr/>
          </p:nvSpPr>
          <p:spPr>
            <a:xfrm>
              <a:off x="2875871" y="1449424"/>
              <a:ext cx="267292" cy="530008"/>
            </a:xfrm>
            <a:custGeom>
              <a:rect b="b" l="l" r="r" t="t"/>
              <a:pathLst>
                <a:path extrusionOk="0" h="6256" w="3155">
                  <a:moveTo>
                    <a:pt x="2163" y="1"/>
                  </a:moveTo>
                  <a:cubicBezTo>
                    <a:pt x="1406" y="1"/>
                    <a:pt x="422" y="35"/>
                    <a:pt x="0" y="195"/>
                  </a:cubicBezTo>
                  <a:lnTo>
                    <a:pt x="3148" y="6256"/>
                  </a:lnTo>
                  <a:lnTo>
                    <a:pt x="3148" y="19"/>
                  </a:lnTo>
                  <a:cubicBezTo>
                    <a:pt x="3154" y="19"/>
                    <a:pt x="2720" y="1"/>
                    <a:pt x="21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41"/>
            <p:cNvSpPr/>
            <p:nvPr/>
          </p:nvSpPr>
          <p:spPr>
            <a:xfrm>
              <a:off x="2743199" y="995745"/>
              <a:ext cx="426650" cy="539073"/>
            </a:xfrm>
            <a:custGeom>
              <a:rect b="b" l="l" r="r" t="t"/>
              <a:pathLst>
                <a:path extrusionOk="0" h="6363" w="5036">
                  <a:moveTo>
                    <a:pt x="2418" y="1"/>
                  </a:moveTo>
                  <a:cubicBezTo>
                    <a:pt x="2388" y="1"/>
                    <a:pt x="2358" y="1"/>
                    <a:pt x="2328" y="2"/>
                  </a:cubicBezTo>
                  <a:lnTo>
                    <a:pt x="1010" y="31"/>
                  </a:lnTo>
                  <a:cubicBezTo>
                    <a:pt x="1010" y="31"/>
                    <a:pt x="1006" y="31"/>
                    <a:pt x="998" y="31"/>
                  </a:cubicBezTo>
                  <a:cubicBezTo>
                    <a:pt x="902" y="31"/>
                    <a:pt x="249" y="43"/>
                    <a:pt x="249" y="382"/>
                  </a:cubicBezTo>
                  <a:cubicBezTo>
                    <a:pt x="249" y="382"/>
                    <a:pt x="0" y="4818"/>
                    <a:pt x="1391" y="4906"/>
                  </a:cubicBezTo>
                  <a:lnTo>
                    <a:pt x="2254" y="4906"/>
                  </a:lnTo>
                  <a:lnTo>
                    <a:pt x="2254" y="5521"/>
                  </a:lnTo>
                  <a:cubicBezTo>
                    <a:pt x="2254" y="5740"/>
                    <a:pt x="2372" y="5931"/>
                    <a:pt x="2547" y="6048"/>
                  </a:cubicBezTo>
                  <a:cubicBezTo>
                    <a:pt x="2776" y="6197"/>
                    <a:pt x="3121" y="6363"/>
                    <a:pt x="3472" y="6363"/>
                  </a:cubicBezTo>
                  <a:cubicBezTo>
                    <a:pt x="3704" y="6363"/>
                    <a:pt x="3939" y="6290"/>
                    <a:pt x="4143" y="6092"/>
                  </a:cubicBezTo>
                  <a:cubicBezTo>
                    <a:pt x="4363" y="5872"/>
                    <a:pt x="4450" y="5565"/>
                    <a:pt x="4436" y="5243"/>
                  </a:cubicBezTo>
                  <a:lnTo>
                    <a:pt x="4245" y="2886"/>
                  </a:lnTo>
                  <a:cubicBezTo>
                    <a:pt x="4245" y="2886"/>
                    <a:pt x="5036" y="2725"/>
                    <a:pt x="4890" y="1919"/>
                  </a:cubicBezTo>
                  <a:cubicBezTo>
                    <a:pt x="4815" y="1478"/>
                    <a:pt x="4589" y="1350"/>
                    <a:pt x="4355" y="1350"/>
                  </a:cubicBezTo>
                  <a:cubicBezTo>
                    <a:pt x="4038" y="1350"/>
                    <a:pt x="3704" y="1583"/>
                    <a:pt x="3704" y="1583"/>
                  </a:cubicBezTo>
                  <a:lnTo>
                    <a:pt x="3704" y="587"/>
                  </a:lnTo>
                  <a:cubicBezTo>
                    <a:pt x="3704" y="587"/>
                    <a:pt x="3648" y="1"/>
                    <a:pt x="2418" y="1"/>
                  </a:cubicBezTo>
                  <a:close/>
                </a:path>
              </a:pathLst>
            </a:custGeom>
            <a:solidFill>
              <a:srgbClr val="AC6E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41"/>
            <p:cNvSpPr/>
            <p:nvPr/>
          </p:nvSpPr>
          <p:spPr>
            <a:xfrm>
              <a:off x="2829953" y="1171964"/>
              <a:ext cx="22451" cy="110475"/>
            </a:xfrm>
            <a:custGeom>
              <a:rect b="b" l="l" r="r" t="t"/>
              <a:pathLst>
                <a:path extrusionOk="0" h="1304" w="265">
                  <a:moveTo>
                    <a:pt x="59" y="0"/>
                  </a:moveTo>
                  <a:cubicBezTo>
                    <a:pt x="45" y="0"/>
                    <a:pt x="30" y="308"/>
                    <a:pt x="1" y="689"/>
                  </a:cubicBezTo>
                  <a:lnTo>
                    <a:pt x="1" y="967"/>
                  </a:lnTo>
                  <a:cubicBezTo>
                    <a:pt x="1" y="1054"/>
                    <a:pt x="30" y="1157"/>
                    <a:pt x="59" y="1201"/>
                  </a:cubicBezTo>
                  <a:cubicBezTo>
                    <a:pt x="103" y="1274"/>
                    <a:pt x="176" y="1303"/>
                    <a:pt x="206" y="1303"/>
                  </a:cubicBezTo>
                  <a:cubicBezTo>
                    <a:pt x="235" y="1303"/>
                    <a:pt x="264" y="1274"/>
                    <a:pt x="264" y="1274"/>
                  </a:cubicBezTo>
                  <a:cubicBezTo>
                    <a:pt x="264" y="1259"/>
                    <a:pt x="250" y="1259"/>
                    <a:pt x="206" y="1259"/>
                  </a:cubicBezTo>
                  <a:cubicBezTo>
                    <a:pt x="191" y="1259"/>
                    <a:pt x="133" y="1245"/>
                    <a:pt x="118" y="1186"/>
                  </a:cubicBezTo>
                  <a:cubicBezTo>
                    <a:pt x="59" y="1098"/>
                    <a:pt x="103" y="923"/>
                    <a:pt x="103" y="718"/>
                  </a:cubicBezTo>
                  <a:cubicBezTo>
                    <a:pt x="103" y="337"/>
                    <a:pt x="74" y="0"/>
                    <a:pt x="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41"/>
            <p:cNvSpPr/>
            <p:nvPr/>
          </p:nvSpPr>
          <p:spPr>
            <a:xfrm>
              <a:off x="2910607" y="1175099"/>
              <a:ext cx="8726" cy="27958"/>
            </a:xfrm>
            <a:custGeom>
              <a:rect b="b" l="l" r="r" t="t"/>
              <a:pathLst>
                <a:path extrusionOk="0" h="330" w="103">
                  <a:moveTo>
                    <a:pt x="51" y="1"/>
                  </a:moveTo>
                  <a:cubicBezTo>
                    <a:pt x="32" y="1"/>
                    <a:pt x="0" y="69"/>
                    <a:pt x="0" y="168"/>
                  </a:cubicBezTo>
                  <a:cubicBezTo>
                    <a:pt x="0" y="256"/>
                    <a:pt x="30" y="329"/>
                    <a:pt x="44" y="329"/>
                  </a:cubicBezTo>
                  <a:cubicBezTo>
                    <a:pt x="59" y="329"/>
                    <a:pt x="103" y="256"/>
                    <a:pt x="103" y="168"/>
                  </a:cubicBezTo>
                  <a:cubicBezTo>
                    <a:pt x="103" y="81"/>
                    <a:pt x="74" y="7"/>
                    <a:pt x="59" y="7"/>
                  </a:cubicBezTo>
                  <a:cubicBezTo>
                    <a:pt x="57" y="3"/>
                    <a:pt x="54" y="1"/>
                    <a:pt x="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41"/>
            <p:cNvSpPr/>
            <p:nvPr/>
          </p:nvSpPr>
          <p:spPr>
            <a:xfrm>
              <a:off x="2790304" y="1171964"/>
              <a:ext cx="7540" cy="28635"/>
            </a:xfrm>
            <a:custGeom>
              <a:rect b="b" l="l" r="r" t="t"/>
              <a:pathLst>
                <a:path extrusionOk="0" h="338" w="89">
                  <a:moveTo>
                    <a:pt x="59" y="0"/>
                  </a:moveTo>
                  <a:cubicBezTo>
                    <a:pt x="15" y="0"/>
                    <a:pt x="0" y="74"/>
                    <a:pt x="0" y="161"/>
                  </a:cubicBezTo>
                  <a:cubicBezTo>
                    <a:pt x="0" y="264"/>
                    <a:pt x="15" y="337"/>
                    <a:pt x="30" y="337"/>
                  </a:cubicBezTo>
                  <a:cubicBezTo>
                    <a:pt x="59" y="337"/>
                    <a:pt x="88" y="264"/>
                    <a:pt x="88" y="161"/>
                  </a:cubicBezTo>
                  <a:cubicBezTo>
                    <a:pt x="88" y="74"/>
                    <a:pt x="74" y="0"/>
                    <a:pt x="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41"/>
            <p:cNvSpPr/>
            <p:nvPr/>
          </p:nvSpPr>
          <p:spPr>
            <a:xfrm>
              <a:off x="2931702" y="1369193"/>
              <a:ext cx="65827" cy="117846"/>
            </a:xfrm>
            <a:custGeom>
              <a:rect b="b" l="l" r="r" t="t"/>
              <a:pathLst>
                <a:path extrusionOk="0" h="1391" w="777">
                  <a:moveTo>
                    <a:pt x="761" y="0"/>
                  </a:moveTo>
                  <a:lnTo>
                    <a:pt x="761" y="0"/>
                  </a:lnTo>
                  <a:cubicBezTo>
                    <a:pt x="586" y="220"/>
                    <a:pt x="322" y="395"/>
                    <a:pt x="29" y="469"/>
                  </a:cubicBezTo>
                  <a:cubicBezTo>
                    <a:pt x="15" y="761"/>
                    <a:pt x="0" y="966"/>
                    <a:pt x="29" y="1201"/>
                  </a:cubicBezTo>
                  <a:cubicBezTo>
                    <a:pt x="29" y="1230"/>
                    <a:pt x="73" y="1376"/>
                    <a:pt x="73" y="1391"/>
                  </a:cubicBezTo>
                  <a:cubicBezTo>
                    <a:pt x="73" y="1391"/>
                    <a:pt x="191" y="1332"/>
                    <a:pt x="264" y="1303"/>
                  </a:cubicBezTo>
                  <a:cubicBezTo>
                    <a:pt x="483" y="1186"/>
                    <a:pt x="630" y="966"/>
                    <a:pt x="703" y="732"/>
                  </a:cubicBezTo>
                  <a:cubicBezTo>
                    <a:pt x="776" y="498"/>
                    <a:pt x="776" y="234"/>
                    <a:pt x="761" y="0"/>
                  </a:cubicBezTo>
                  <a:close/>
                </a:path>
              </a:pathLst>
            </a:custGeom>
            <a:solidFill>
              <a:srgbClr val="151F29">
                <a:alpha val="208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41"/>
            <p:cNvSpPr/>
            <p:nvPr/>
          </p:nvSpPr>
          <p:spPr>
            <a:xfrm>
              <a:off x="3065645" y="1141465"/>
              <a:ext cx="55915" cy="77688"/>
            </a:xfrm>
            <a:custGeom>
              <a:rect b="b" l="l" r="r" t="t"/>
              <a:pathLst>
                <a:path extrusionOk="0" h="917" w="660">
                  <a:moveTo>
                    <a:pt x="563" y="1"/>
                  </a:moveTo>
                  <a:cubicBezTo>
                    <a:pt x="534" y="1"/>
                    <a:pt x="478" y="14"/>
                    <a:pt x="410" y="53"/>
                  </a:cubicBezTo>
                  <a:cubicBezTo>
                    <a:pt x="293" y="112"/>
                    <a:pt x="176" y="199"/>
                    <a:pt x="73" y="375"/>
                  </a:cubicBezTo>
                  <a:lnTo>
                    <a:pt x="0" y="521"/>
                  </a:lnTo>
                  <a:lnTo>
                    <a:pt x="147" y="434"/>
                  </a:lnTo>
                  <a:cubicBezTo>
                    <a:pt x="156" y="429"/>
                    <a:pt x="166" y="424"/>
                    <a:pt x="176" y="419"/>
                  </a:cubicBezTo>
                  <a:lnTo>
                    <a:pt x="176" y="419"/>
                  </a:lnTo>
                  <a:lnTo>
                    <a:pt x="176" y="419"/>
                  </a:lnTo>
                  <a:cubicBezTo>
                    <a:pt x="176" y="419"/>
                    <a:pt x="176" y="419"/>
                    <a:pt x="176" y="418"/>
                  </a:cubicBezTo>
                  <a:lnTo>
                    <a:pt x="176" y="418"/>
                  </a:lnTo>
                  <a:cubicBezTo>
                    <a:pt x="229" y="391"/>
                    <a:pt x="288" y="358"/>
                    <a:pt x="337" y="346"/>
                  </a:cubicBezTo>
                  <a:cubicBezTo>
                    <a:pt x="348" y="344"/>
                    <a:pt x="359" y="343"/>
                    <a:pt x="369" y="343"/>
                  </a:cubicBezTo>
                  <a:cubicBezTo>
                    <a:pt x="443" y="343"/>
                    <a:pt x="504" y="388"/>
                    <a:pt x="542" y="478"/>
                  </a:cubicBezTo>
                  <a:cubicBezTo>
                    <a:pt x="571" y="565"/>
                    <a:pt x="557" y="653"/>
                    <a:pt x="513" y="712"/>
                  </a:cubicBezTo>
                  <a:cubicBezTo>
                    <a:pt x="439" y="844"/>
                    <a:pt x="352" y="887"/>
                    <a:pt x="366" y="917"/>
                  </a:cubicBezTo>
                  <a:cubicBezTo>
                    <a:pt x="366" y="917"/>
                    <a:pt x="469" y="873"/>
                    <a:pt x="571" y="726"/>
                  </a:cubicBezTo>
                  <a:cubicBezTo>
                    <a:pt x="630" y="653"/>
                    <a:pt x="659" y="551"/>
                    <a:pt x="630" y="434"/>
                  </a:cubicBezTo>
                  <a:cubicBezTo>
                    <a:pt x="615" y="375"/>
                    <a:pt x="571" y="331"/>
                    <a:pt x="513" y="287"/>
                  </a:cubicBezTo>
                  <a:cubicBezTo>
                    <a:pt x="482" y="267"/>
                    <a:pt x="436" y="246"/>
                    <a:pt x="386" y="246"/>
                  </a:cubicBezTo>
                  <a:cubicBezTo>
                    <a:pt x="365" y="246"/>
                    <a:pt x="344" y="249"/>
                    <a:pt x="322" y="258"/>
                  </a:cubicBezTo>
                  <a:cubicBezTo>
                    <a:pt x="303" y="261"/>
                    <a:pt x="284" y="265"/>
                    <a:pt x="267" y="271"/>
                  </a:cubicBezTo>
                  <a:lnTo>
                    <a:pt x="267" y="271"/>
                  </a:lnTo>
                  <a:cubicBezTo>
                    <a:pt x="323" y="196"/>
                    <a:pt x="384" y="139"/>
                    <a:pt x="439" y="112"/>
                  </a:cubicBezTo>
                  <a:cubicBezTo>
                    <a:pt x="542" y="53"/>
                    <a:pt x="586" y="38"/>
                    <a:pt x="586" y="9"/>
                  </a:cubicBezTo>
                  <a:cubicBezTo>
                    <a:pt x="586" y="4"/>
                    <a:pt x="578" y="1"/>
                    <a:pt x="56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41"/>
            <p:cNvSpPr/>
            <p:nvPr/>
          </p:nvSpPr>
          <p:spPr>
            <a:xfrm>
              <a:off x="2842407" y="1276170"/>
              <a:ext cx="67014" cy="52950"/>
            </a:xfrm>
            <a:custGeom>
              <a:rect b="b" l="l" r="r" t="t"/>
              <a:pathLst>
                <a:path extrusionOk="0" h="625" w="791">
                  <a:moveTo>
                    <a:pt x="747" y="0"/>
                  </a:moveTo>
                  <a:cubicBezTo>
                    <a:pt x="732" y="0"/>
                    <a:pt x="732" y="59"/>
                    <a:pt x="703" y="147"/>
                  </a:cubicBezTo>
                  <a:cubicBezTo>
                    <a:pt x="659" y="234"/>
                    <a:pt x="600" y="352"/>
                    <a:pt x="498" y="439"/>
                  </a:cubicBezTo>
                  <a:cubicBezTo>
                    <a:pt x="395" y="513"/>
                    <a:pt x="264" y="542"/>
                    <a:pt x="161" y="542"/>
                  </a:cubicBezTo>
                  <a:cubicBezTo>
                    <a:pt x="93" y="542"/>
                    <a:pt x="44" y="535"/>
                    <a:pt x="19" y="535"/>
                  </a:cubicBezTo>
                  <a:cubicBezTo>
                    <a:pt x="7" y="535"/>
                    <a:pt x="0" y="537"/>
                    <a:pt x="0" y="542"/>
                  </a:cubicBezTo>
                  <a:cubicBezTo>
                    <a:pt x="0" y="571"/>
                    <a:pt x="59" y="600"/>
                    <a:pt x="161" y="615"/>
                  </a:cubicBezTo>
                  <a:cubicBezTo>
                    <a:pt x="183" y="621"/>
                    <a:pt x="207" y="624"/>
                    <a:pt x="232" y="624"/>
                  </a:cubicBezTo>
                  <a:cubicBezTo>
                    <a:pt x="330" y="624"/>
                    <a:pt x="452" y="582"/>
                    <a:pt x="556" y="513"/>
                  </a:cubicBezTo>
                  <a:cubicBezTo>
                    <a:pt x="703" y="395"/>
                    <a:pt x="747" y="278"/>
                    <a:pt x="776" y="161"/>
                  </a:cubicBezTo>
                  <a:cubicBezTo>
                    <a:pt x="791" y="59"/>
                    <a:pt x="776" y="0"/>
                    <a:pt x="74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41"/>
            <p:cNvSpPr/>
            <p:nvPr/>
          </p:nvSpPr>
          <p:spPr>
            <a:xfrm>
              <a:off x="2890782" y="1268884"/>
              <a:ext cx="34820" cy="22197"/>
            </a:xfrm>
            <a:custGeom>
              <a:rect b="b" l="l" r="r" t="t"/>
              <a:pathLst>
                <a:path extrusionOk="0" h="262" w="411">
                  <a:moveTo>
                    <a:pt x="127" y="1"/>
                  </a:moveTo>
                  <a:cubicBezTo>
                    <a:pt x="109" y="1"/>
                    <a:pt x="90" y="4"/>
                    <a:pt x="73" y="13"/>
                  </a:cubicBezTo>
                  <a:cubicBezTo>
                    <a:pt x="15" y="13"/>
                    <a:pt x="0" y="28"/>
                    <a:pt x="0" y="42"/>
                  </a:cubicBezTo>
                  <a:cubicBezTo>
                    <a:pt x="0" y="86"/>
                    <a:pt x="117" y="72"/>
                    <a:pt x="220" y="115"/>
                  </a:cubicBezTo>
                  <a:cubicBezTo>
                    <a:pt x="308" y="174"/>
                    <a:pt x="366" y="262"/>
                    <a:pt x="381" y="262"/>
                  </a:cubicBezTo>
                  <a:cubicBezTo>
                    <a:pt x="410" y="262"/>
                    <a:pt x="410" y="247"/>
                    <a:pt x="381" y="189"/>
                  </a:cubicBezTo>
                  <a:cubicBezTo>
                    <a:pt x="366" y="130"/>
                    <a:pt x="322" y="86"/>
                    <a:pt x="249" y="42"/>
                  </a:cubicBezTo>
                  <a:cubicBezTo>
                    <a:pt x="218" y="22"/>
                    <a:pt x="172" y="1"/>
                    <a:pt x="12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41"/>
            <p:cNvSpPr/>
            <p:nvPr/>
          </p:nvSpPr>
          <p:spPr>
            <a:xfrm>
              <a:off x="2679913" y="2513936"/>
              <a:ext cx="772731" cy="87007"/>
            </a:xfrm>
            <a:custGeom>
              <a:rect b="b" l="l" r="r" t="t"/>
              <a:pathLst>
                <a:path extrusionOk="0" h="1027" w="9121">
                  <a:moveTo>
                    <a:pt x="6149" y="0"/>
                  </a:moveTo>
                  <a:lnTo>
                    <a:pt x="6134" y="30"/>
                  </a:lnTo>
                  <a:cubicBezTo>
                    <a:pt x="5768" y="396"/>
                    <a:pt x="5241" y="630"/>
                    <a:pt x="4670" y="762"/>
                  </a:cubicBezTo>
                  <a:cubicBezTo>
                    <a:pt x="4144" y="893"/>
                    <a:pt x="3637" y="927"/>
                    <a:pt x="3158" y="927"/>
                  </a:cubicBezTo>
                  <a:cubicBezTo>
                    <a:pt x="3051" y="927"/>
                    <a:pt x="2945" y="925"/>
                    <a:pt x="2840" y="923"/>
                  </a:cubicBezTo>
                  <a:cubicBezTo>
                    <a:pt x="2270" y="893"/>
                    <a:pt x="1772" y="791"/>
                    <a:pt x="1362" y="703"/>
                  </a:cubicBezTo>
                  <a:cubicBezTo>
                    <a:pt x="937" y="615"/>
                    <a:pt x="601" y="498"/>
                    <a:pt x="366" y="454"/>
                  </a:cubicBezTo>
                  <a:cubicBezTo>
                    <a:pt x="264" y="410"/>
                    <a:pt x="161" y="396"/>
                    <a:pt x="88" y="366"/>
                  </a:cubicBezTo>
                  <a:cubicBezTo>
                    <a:pt x="44" y="352"/>
                    <a:pt x="0" y="352"/>
                    <a:pt x="0" y="352"/>
                  </a:cubicBezTo>
                  <a:lnTo>
                    <a:pt x="0" y="352"/>
                  </a:lnTo>
                  <a:cubicBezTo>
                    <a:pt x="0" y="352"/>
                    <a:pt x="44" y="366"/>
                    <a:pt x="88" y="396"/>
                  </a:cubicBezTo>
                  <a:cubicBezTo>
                    <a:pt x="147" y="410"/>
                    <a:pt x="235" y="454"/>
                    <a:pt x="352" y="484"/>
                  </a:cubicBezTo>
                  <a:cubicBezTo>
                    <a:pt x="586" y="571"/>
                    <a:pt x="923" y="659"/>
                    <a:pt x="1333" y="776"/>
                  </a:cubicBezTo>
                  <a:cubicBezTo>
                    <a:pt x="1757" y="864"/>
                    <a:pt x="2270" y="981"/>
                    <a:pt x="2840" y="1011"/>
                  </a:cubicBezTo>
                  <a:cubicBezTo>
                    <a:pt x="2980" y="1021"/>
                    <a:pt x="3124" y="1027"/>
                    <a:pt x="3270" y="1027"/>
                  </a:cubicBezTo>
                  <a:cubicBezTo>
                    <a:pt x="3721" y="1027"/>
                    <a:pt x="4199" y="975"/>
                    <a:pt x="4685" y="864"/>
                  </a:cubicBezTo>
                  <a:cubicBezTo>
                    <a:pt x="5247" y="734"/>
                    <a:pt x="5780" y="491"/>
                    <a:pt x="6174" y="135"/>
                  </a:cubicBezTo>
                  <a:lnTo>
                    <a:pt x="6174" y="135"/>
                  </a:lnTo>
                  <a:cubicBezTo>
                    <a:pt x="6919" y="458"/>
                    <a:pt x="7614" y="650"/>
                    <a:pt x="8135" y="650"/>
                  </a:cubicBezTo>
                  <a:cubicBezTo>
                    <a:pt x="8187" y="650"/>
                    <a:pt x="8238" y="648"/>
                    <a:pt x="8286" y="645"/>
                  </a:cubicBezTo>
                  <a:cubicBezTo>
                    <a:pt x="8579" y="630"/>
                    <a:pt x="8784" y="542"/>
                    <a:pt x="8916" y="469"/>
                  </a:cubicBezTo>
                  <a:cubicBezTo>
                    <a:pt x="8974" y="454"/>
                    <a:pt x="9018" y="410"/>
                    <a:pt x="9062" y="396"/>
                  </a:cubicBezTo>
                  <a:cubicBezTo>
                    <a:pt x="9092" y="366"/>
                    <a:pt x="9121" y="352"/>
                    <a:pt x="9121" y="352"/>
                  </a:cubicBezTo>
                  <a:cubicBezTo>
                    <a:pt x="9092" y="352"/>
                    <a:pt x="9048" y="396"/>
                    <a:pt x="8901" y="410"/>
                  </a:cubicBezTo>
                  <a:cubicBezTo>
                    <a:pt x="8769" y="484"/>
                    <a:pt x="8564" y="557"/>
                    <a:pt x="8286" y="571"/>
                  </a:cubicBezTo>
                  <a:cubicBezTo>
                    <a:pt x="8267" y="572"/>
                    <a:pt x="8247" y="572"/>
                    <a:pt x="8227" y="572"/>
                  </a:cubicBezTo>
                  <a:cubicBezTo>
                    <a:pt x="7691" y="572"/>
                    <a:pt x="6968" y="383"/>
                    <a:pt x="6164" y="30"/>
                  </a:cubicBezTo>
                  <a:lnTo>
                    <a:pt x="6149" y="0"/>
                  </a:lnTo>
                  <a:close/>
                </a:path>
              </a:pathLst>
            </a:custGeom>
            <a:solidFill>
              <a:srgbClr val="151F29">
                <a:alpha val="208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41"/>
            <p:cNvSpPr/>
            <p:nvPr/>
          </p:nvSpPr>
          <p:spPr>
            <a:xfrm>
              <a:off x="3145028" y="1965710"/>
              <a:ext cx="59558" cy="556949"/>
            </a:xfrm>
            <a:custGeom>
              <a:rect b="b" l="l" r="r" t="t"/>
              <a:pathLst>
                <a:path extrusionOk="0" h="6574" w="703">
                  <a:moveTo>
                    <a:pt x="0" y="1"/>
                  </a:moveTo>
                  <a:cubicBezTo>
                    <a:pt x="0" y="1"/>
                    <a:pt x="0" y="89"/>
                    <a:pt x="15" y="250"/>
                  </a:cubicBezTo>
                  <a:cubicBezTo>
                    <a:pt x="44" y="440"/>
                    <a:pt x="59" y="660"/>
                    <a:pt x="88" y="952"/>
                  </a:cubicBezTo>
                  <a:cubicBezTo>
                    <a:pt x="147" y="1553"/>
                    <a:pt x="249" y="2358"/>
                    <a:pt x="352" y="3280"/>
                  </a:cubicBezTo>
                  <a:cubicBezTo>
                    <a:pt x="439" y="4173"/>
                    <a:pt x="513" y="4993"/>
                    <a:pt x="571" y="5593"/>
                  </a:cubicBezTo>
                  <a:cubicBezTo>
                    <a:pt x="600" y="5886"/>
                    <a:pt x="615" y="6135"/>
                    <a:pt x="644" y="6310"/>
                  </a:cubicBezTo>
                  <a:cubicBezTo>
                    <a:pt x="659" y="6471"/>
                    <a:pt x="674" y="6574"/>
                    <a:pt x="674" y="6574"/>
                  </a:cubicBezTo>
                  <a:cubicBezTo>
                    <a:pt x="674" y="6574"/>
                    <a:pt x="674" y="6471"/>
                    <a:pt x="703" y="6310"/>
                  </a:cubicBezTo>
                  <a:cubicBezTo>
                    <a:pt x="703" y="6149"/>
                    <a:pt x="674" y="5886"/>
                    <a:pt x="659" y="5593"/>
                  </a:cubicBezTo>
                  <a:cubicBezTo>
                    <a:pt x="615" y="5007"/>
                    <a:pt x="542" y="4188"/>
                    <a:pt x="454" y="3280"/>
                  </a:cubicBezTo>
                  <a:cubicBezTo>
                    <a:pt x="366" y="2358"/>
                    <a:pt x="249" y="1538"/>
                    <a:pt x="161" y="952"/>
                  </a:cubicBezTo>
                  <a:cubicBezTo>
                    <a:pt x="132" y="660"/>
                    <a:pt x="88" y="425"/>
                    <a:pt x="59" y="250"/>
                  </a:cubicBezTo>
                  <a:cubicBezTo>
                    <a:pt x="15" y="89"/>
                    <a:pt x="0" y="1"/>
                    <a:pt x="0" y="1"/>
                  </a:cubicBezTo>
                  <a:close/>
                </a:path>
              </a:pathLst>
            </a:custGeom>
            <a:solidFill>
              <a:srgbClr val="151F29">
                <a:alpha val="208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41"/>
            <p:cNvSpPr/>
            <p:nvPr/>
          </p:nvSpPr>
          <p:spPr>
            <a:xfrm>
              <a:off x="3143757" y="1451033"/>
              <a:ext cx="83195" cy="426735"/>
            </a:xfrm>
            <a:custGeom>
              <a:rect b="b" l="l" r="r" t="t"/>
              <a:pathLst>
                <a:path extrusionOk="0" h="5037" w="982">
                  <a:moveTo>
                    <a:pt x="1" y="0"/>
                  </a:moveTo>
                  <a:lnTo>
                    <a:pt x="1" y="5036"/>
                  </a:lnTo>
                  <a:cubicBezTo>
                    <a:pt x="1" y="5036"/>
                    <a:pt x="981" y="2094"/>
                    <a:pt x="762" y="1552"/>
                  </a:cubicBezTo>
                  <a:cubicBezTo>
                    <a:pt x="557" y="1025"/>
                    <a:pt x="1" y="0"/>
                    <a:pt x="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41"/>
            <p:cNvSpPr/>
            <p:nvPr/>
          </p:nvSpPr>
          <p:spPr>
            <a:xfrm>
              <a:off x="2828767" y="1465944"/>
              <a:ext cx="267969" cy="425464"/>
            </a:xfrm>
            <a:custGeom>
              <a:rect b="b" l="l" r="r" t="t"/>
              <a:pathLst>
                <a:path extrusionOk="0" h="5022" w="3163">
                  <a:moveTo>
                    <a:pt x="556" y="0"/>
                  </a:moveTo>
                  <a:cubicBezTo>
                    <a:pt x="439" y="29"/>
                    <a:pt x="0" y="1815"/>
                    <a:pt x="454" y="2328"/>
                  </a:cubicBezTo>
                  <a:cubicBezTo>
                    <a:pt x="966" y="2913"/>
                    <a:pt x="3162" y="5021"/>
                    <a:pt x="3162" y="5021"/>
                  </a:cubicBezTo>
                  <a:lnTo>
                    <a:pt x="5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41"/>
            <p:cNvSpPr/>
            <p:nvPr/>
          </p:nvSpPr>
          <p:spPr>
            <a:xfrm>
              <a:off x="2791490" y="2636696"/>
              <a:ext cx="173761" cy="124538"/>
            </a:xfrm>
            <a:custGeom>
              <a:rect b="b" l="l" r="r" t="t"/>
              <a:pathLst>
                <a:path extrusionOk="0" h="1470" w="2051">
                  <a:moveTo>
                    <a:pt x="2035" y="0"/>
                  </a:moveTo>
                  <a:cubicBezTo>
                    <a:pt x="2012" y="0"/>
                    <a:pt x="1691" y="490"/>
                    <a:pt x="1143" y="879"/>
                  </a:cubicBezTo>
                  <a:cubicBezTo>
                    <a:pt x="572" y="1289"/>
                    <a:pt x="1" y="1435"/>
                    <a:pt x="16" y="1465"/>
                  </a:cubicBezTo>
                  <a:cubicBezTo>
                    <a:pt x="16" y="1468"/>
                    <a:pt x="22" y="1470"/>
                    <a:pt x="35" y="1470"/>
                  </a:cubicBezTo>
                  <a:cubicBezTo>
                    <a:pt x="79" y="1470"/>
                    <a:pt x="197" y="1448"/>
                    <a:pt x="367" y="1391"/>
                  </a:cubicBezTo>
                  <a:cubicBezTo>
                    <a:pt x="587" y="1318"/>
                    <a:pt x="879" y="1172"/>
                    <a:pt x="1172" y="982"/>
                  </a:cubicBezTo>
                  <a:cubicBezTo>
                    <a:pt x="1465" y="762"/>
                    <a:pt x="1684" y="513"/>
                    <a:pt x="1831" y="337"/>
                  </a:cubicBezTo>
                  <a:cubicBezTo>
                    <a:pt x="1977" y="132"/>
                    <a:pt x="2050" y="1"/>
                    <a:pt x="2036" y="1"/>
                  </a:cubicBezTo>
                  <a:cubicBezTo>
                    <a:pt x="2036" y="1"/>
                    <a:pt x="2035" y="0"/>
                    <a:pt x="2035" y="0"/>
                  </a:cubicBezTo>
                  <a:close/>
                </a:path>
              </a:pathLst>
            </a:custGeom>
            <a:solidFill>
              <a:srgbClr val="151F29">
                <a:alpha val="208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41"/>
            <p:cNvSpPr/>
            <p:nvPr/>
          </p:nvSpPr>
          <p:spPr>
            <a:xfrm>
              <a:off x="2873415" y="2723534"/>
              <a:ext cx="747908" cy="1875362"/>
            </a:xfrm>
            <a:custGeom>
              <a:rect b="b" l="l" r="r" t="t"/>
              <a:pathLst>
                <a:path extrusionOk="0" h="22136" w="8828">
                  <a:moveTo>
                    <a:pt x="0" y="0"/>
                  </a:moveTo>
                  <a:lnTo>
                    <a:pt x="0" y="59"/>
                  </a:lnTo>
                  <a:cubicBezTo>
                    <a:pt x="0" y="118"/>
                    <a:pt x="0" y="176"/>
                    <a:pt x="15" y="249"/>
                  </a:cubicBezTo>
                  <a:cubicBezTo>
                    <a:pt x="59" y="410"/>
                    <a:pt x="88" y="645"/>
                    <a:pt x="132" y="937"/>
                  </a:cubicBezTo>
                  <a:cubicBezTo>
                    <a:pt x="147" y="1084"/>
                    <a:pt x="161" y="1245"/>
                    <a:pt x="205" y="1435"/>
                  </a:cubicBezTo>
                  <a:cubicBezTo>
                    <a:pt x="220" y="1611"/>
                    <a:pt x="278" y="1801"/>
                    <a:pt x="308" y="2021"/>
                  </a:cubicBezTo>
                  <a:cubicBezTo>
                    <a:pt x="410" y="2445"/>
                    <a:pt x="498" y="2914"/>
                    <a:pt x="630" y="3441"/>
                  </a:cubicBezTo>
                  <a:cubicBezTo>
                    <a:pt x="703" y="3704"/>
                    <a:pt x="761" y="3982"/>
                    <a:pt x="820" y="4275"/>
                  </a:cubicBezTo>
                  <a:cubicBezTo>
                    <a:pt x="893" y="4568"/>
                    <a:pt x="966" y="4861"/>
                    <a:pt x="1069" y="5168"/>
                  </a:cubicBezTo>
                  <a:cubicBezTo>
                    <a:pt x="1230" y="5783"/>
                    <a:pt x="1435" y="6442"/>
                    <a:pt x="1654" y="7130"/>
                  </a:cubicBezTo>
                  <a:cubicBezTo>
                    <a:pt x="2108" y="8477"/>
                    <a:pt x="2679" y="9955"/>
                    <a:pt x="3323" y="11478"/>
                  </a:cubicBezTo>
                  <a:cubicBezTo>
                    <a:pt x="4641" y="14523"/>
                    <a:pt x="6032" y="17173"/>
                    <a:pt x="7071" y="19076"/>
                  </a:cubicBezTo>
                  <a:cubicBezTo>
                    <a:pt x="7598" y="20027"/>
                    <a:pt x="8023" y="20774"/>
                    <a:pt x="8330" y="21301"/>
                  </a:cubicBezTo>
                  <a:cubicBezTo>
                    <a:pt x="8476" y="21564"/>
                    <a:pt x="8594" y="21769"/>
                    <a:pt x="8681" y="21916"/>
                  </a:cubicBezTo>
                  <a:cubicBezTo>
                    <a:pt x="8711" y="21989"/>
                    <a:pt x="8755" y="22033"/>
                    <a:pt x="8769" y="22077"/>
                  </a:cubicBezTo>
                  <a:cubicBezTo>
                    <a:pt x="8784" y="22106"/>
                    <a:pt x="8813" y="22135"/>
                    <a:pt x="8813" y="22135"/>
                  </a:cubicBezTo>
                  <a:cubicBezTo>
                    <a:pt x="8813" y="22135"/>
                    <a:pt x="8813" y="22106"/>
                    <a:pt x="8828" y="22077"/>
                  </a:cubicBezTo>
                  <a:cubicBezTo>
                    <a:pt x="8784" y="22033"/>
                    <a:pt x="8769" y="21989"/>
                    <a:pt x="8725" y="21916"/>
                  </a:cubicBezTo>
                  <a:cubicBezTo>
                    <a:pt x="8652" y="21784"/>
                    <a:pt x="8550" y="21564"/>
                    <a:pt x="8403" y="21301"/>
                  </a:cubicBezTo>
                  <a:cubicBezTo>
                    <a:pt x="8110" y="20774"/>
                    <a:pt x="7686" y="20013"/>
                    <a:pt x="7174" y="19061"/>
                  </a:cubicBezTo>
                  <a:cubicBezTo>
                    <a:pt x="6149" y="17129"/>
                    <a:pt x="4758" y="14479"/>
                    <a:pt x="3455" y="11449"/>
                  </a:cubicBezTo>
                  <a:cubicBezTo>
                    <a:pt x="2796" y="9926"/>
                    <a:pt x="2255" y="8447"/>
                    <a:pt x="1801" y="7086"/>
                  </a:cubicBezTo>
                  <a:cubicBezTo>
                    <a:pt x="1581" y="6413"/>
                    <a:pt x="1362" y="5768"/>
                    <a:pt x="1186" y="5154"/>
                  </a:cubicBezTo>
                  <a:cubicBezTo>
                    <a:pt x="1098" y="4861"/>
                    <a:pt x="1010" y="4568"/>
                    <a:pt x="937" y="4275"/>
                  </a:cubicBezTo>
                  <a:cubicBezTo>
                    <a:pt x="864" y="3982"/>
                    <a:pt x="805" y="3704"/>
                    <a:pt x="732" y="3441"/>
                  </a:cubicBezTo>
                  <a:cubicBezTo>
                    <a:pt x="586" y="2914"/>
                    <a:pt x="498" y="2445"/>
                    <a:pt x="410" y="2021"/>
                  </a:cubicBezTo>
                  <a:cubicBezTo>
                    <a:pt x="352" y="1816"/>
                    <a:pt x="322" y="1611"/>
                    <a:pt x="278" y="1435"/>
                  </a:cubicBezTo>
                  <a:cubicBezTo>
                    <a:pt x="234" y="1245"/>
                    <a:pt x="205" y="1084"/>
                    <a:pt x="190" y="937"/>
                  </a:cubicBezTo>
                  <a:cubicBezTo>
                    <a:pt x="132" y="630"/>
                    <a:pt x="88" y="410"/>
                    <a:pt x="59" y="249"/>
                  </a:cubicBezTo>
                  <a:cubicBezTo>
                    <a:pt x="44" y="176"/>
                    <a:pt x="15" y="103"/>
                    <a:pt x="15" y="59"/>
                  </a:cubicBezTo>
                  <a:cubicBezTo>
                    <a:pt x="0" y="30"/>
                    <a:pt x="0" y="0"/>
                    <a:pt x="0" y="0"/>
                  </a:cubicBezTo>
                  <a:close/>
                </a:path>
              </a:pathLst>
            </a:custGeom>
            <a:solidFill>
              <a:srgbClr val="151F29">
                <a:alpha val="208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41"/>
            <p:cNvSpPr/>
            <p:nvPr/>
          </p:nvSpPr>
          <p:spPr>
            <a:xfrm>
              <a:off x="2343828" y="1624625"/>
              <a:ext cx="494934" cy="1423974"/>
            </a:xfrm>
            <a:custGeom>
              <a:rect b="b" l="l" r="r" t="t"/>
              <a:pathLst>
                <a:path extrusionOk="0" h="16808" w="5842">
                  <a:moveTo>
                    <a:pt x="3250" y="1"/>
                  </a:moveTo>
                  <a:cubicBezTo>
                    <a:pt x="3250" y="1"/>
                    <a:pt x="1581" y="4773"/>
                    <a:pt x="966" y="7599"/>
                  </a:cubicBezTo>
                  <a:cubicBezTo>
                    <a:pt x="234" y="10863"/>
                    <a:pt x="0" y="15343"/>
                    <a:pt x="0" y="15343"/>
                  </a:cubicBezTo>
                  <a:lnTo>
                    <a:pt x="2518" y="16807"/>
                  </a:lnTo>
                  <a:cubicBezTo>
                    <a:pt x="2518" y="16807"/>
                    <a:pt x="3616" y="9634"/>
                    <a:pt x="3894" y="8638"/>
                  </a:cubicBezTo>
                  <a:cubicBezTo>
                    <a:pt x="4114" y="7833"/>
                    <a:pt x="4773" y="5622"/>
                    <a:pt x="5344" y="3749"/>
                  </a:cubicBezTo>
                  <a:cubicBezTo>
                    <a:pt x="5841" y="2138"/>
                    <a:pt x="4875" y="440"/>
                    <a:pt x="325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41"/>
            <p:cNvSpPr/>
            <p:nvPr/>
          </p:nvSpPr>
          <p:spPr>
            <a:xfrm>
              <a:off x="2606715" y="1620559"/>
              <a:ext cx="181216" cy="693772"/>
            </a:xfrm>
            <a:custGeom>
              <a:rect b="b" l="l" r="r" t="t"/>
              <a:pathLst>
                <a:path extrusionOk="0" h="8189" w="2139">
                  <a:moveTo>
                    <a:pt x="586" y="0"/>
                  </a:moveTo>
                  <a:cubicBezTo>
                    <a:pt x="504" y="0"/>
                    <a:pt x="429" y="8"/>
                    <a:pt x="367" y="20"/>
                  </a:cubicBezTo>
                  <a:cubicBezTo>
                    <a:pt x="132" y="49"/>
                    <a:pt x="1" y="122"/>
                    <a:pt x="1" y="122"/>
                  </a:cubicBezTo>
                  <a:cubicBezTo>
                    <a:pt x="1" y="123"/>
                    <a:pt x="2" y="124"/>
                    <a:pt x="4" y="124"/>
                  </a:cubicBezTo>
                  <a:cubicBezTo>
                    <a:pt x="25" y="124"/>
                    <a:pt x="154" y="62"/>
                    <a:pt x="367" y="49"/>
                  </a:cubicBezTo>
                  <a:cubicBezTo>
                    <a:pt x="405" y="46"/>
                    <a:pt x="447" y="45"/>
                    <a:pt x="493" y="45"/>
                  </a:cubicBezTo>
                  <a:cubicBezTo>
                    <a:pt x="729" y="45"/>
                    <a:pt x="1056" y="87"/>
                    <a:pt x="1362" y="283"/>
                  </a:cubicBezTo>
                  <a:cubicBezTo>
                    <a:pt x="1538" y="400"/>
                    <a:pt x="1728" y="561"/>
                    <a:pt x="1845" y="781"/>
                  </a:cubicBezTo>
                  <a:cubicBezTo>
                    <a:pt x="1977" y="1000"/>
                    <a:pt x="2050" y="1264"/>
                    <a:pt x="2050" y="1557"/>
                  </a:cubicBezTo>
                  <a:cubicBezTo>
                    <a:pt x="2050" y="1850"/>
                    <a:pt x="1992" y="2142"/>
                    <a:pt x="1948" y="2450"/>
                  </a:cubicBezTo>
                  <a:cubicBezTo>
                    <a:pt x="1889" y="2757"/>
                    <a:pt x="1831" y="3094"/>
                    <a:pt x="1757" y="3416"/>
                  </a:cubicBezTo>
                  <a:cubicBezTo>
                    <a:pt x="1523" y="4734"/>
                    <a:pt x="1289" y="5919"/>
                    <a:pt x="1113" y="6798"/>
                  </a:cubicBezTo>
                  <a:cubicBezTo>
                    <a:pt x="1040" y="7222"/>
                    <a:pt x="996" y="7574"/>
                    <a:pt x="938" y="7822"/>
                  </a:cubicBezTo>
                  <a:cubicBezTo>
                    <a:pt x="908" y="7940"/>
                    <a:pt x="908" y="8027"/>
                    <a:pt x="879" y="8101"/>
                  </a:cubicBezTo>
                  <a:cubicBezTo>
                    <a:pt x="864" y="8159"/>
                    <a:pt x="864" y="8188"/>
                    <a:pt x="864" y="8188"/>
                  </a:cubicBezTo>
                  <a:cubicBezTo>
                    <a:pt x="864" y="8188"/>
                    <a:pt x="864" y="8174"/>
                    <a:pt x="894" y="8115"/>
                  </a:cubicBezTo>
                  <a:cubicBezTo>
                    <a:pt x="894" y="8042"/>
                    <a:pt x="938" y="7954"/>
                    <a:pt x="952" y="7852"/>
                  </a:cubicBezTo>
                  <a:cubicBezTo>
                    <a:pt x="1011" y="7588"/>
                    <a:pt x="1084" y="7237"/>
                    <a:pt x="1172" y="6827"/>
                  </a:cubicBezTo>
                  <a:cubicBezTo>
                    <a:pt x="1362" y="5949"/>
                    <a:pt x="1596" y="4748"/>
                    <a:pt x="1845" y="3431"/>
                  </a:cubicBezTo>
                  <a:cubicBezTo>
                    <a:pt x="1904" y="3109"/>
                    <a:pt x="1977" y="2772"/>
                    <a:pt x="2036" y="2464"/>
                  </a:cubicBezTo>
                  <a:cubicBezTo>
                    <a:pt x="2094" y="2157"/>
                    <a:pt x="2138" y="1850"/>
                    <a:pt x="2138" y="1557"/>
                  </a:cubicBezTo>
                  <a:cubicBezTo>
                    <a:pt x="2138" y="1264"/>
                    <a:pt x="2065" y="971"/>
                    <a:pt x="1918" y="752"/>
                  </a:cubicBezTo>
                  <a:cubicBezTo>
                    <a:pt x="1772" y="503"/>
                    <a:pt x="1596" y="342"/>
                    <a:pt x="1391" y="239"/>
                  </a:cubicBezTo>
                  <a:cubicBezTo>
                    <a:pt x="1102" y="57"/>
                    <a:pt x="812" y="0"/>
                    <a:pt x="586" y="0"/>
                  </a:cubicBezTo>
                  <a:close/>
                </a:path>
              </a:pathLst>
            </a:custGeom>
            <a:solidFill>
              <a:srgbClr val="151F29">
                <a:alpha val="208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41"/>
            <p:cNvSpPr/>
            <p:nvPr/>
          </p:nvSpPr>
          <p:spPr>
            <a:xfrm>
              <a:off x="2766752" y="2360338"/>
              <a:ext cx="198499" cy="9065"/>
            </a:xfrm>
            <a:custGeom>
              <a:rect b="b" l="l" r="r" t="t"/>
              <a:pathLst>
                <a:path extrusionOk="0" h="107" w="2343">
                  <a:moveTo>
                    <a:pt x="1731" y="0"/>
                  </a:moveTo>
                  <a:cubicBezTo>
                    <a:pt x="1566" y="0"/>
                    <a:pt x="1376" y="4"/>
                    <a:pt x="1171" y="13"/>
                  </a:cubicBezTo>
                  <a:cubicBezTo>
                    <a:pt x="527" y="27"/>
                    <a:pt x="0" y="71"/>
                    <a:pt x="0" y="86"/>
                  </a:cubicBezTo>
                  <a:cubicBezTo>
                    <a:pt x="0" y="96"/>
                    <a:pt x="264" y="107"/>
                    <a:pt x="646" y="107"/>
                  </a:cubicBezTo>
                  <a:cubicBezTo>
                    <a:pt x="804" y="107"/>
                    <a:pt x="983" y="105"/>
                    <a:pt x="1171" y="101"/>
                  </a:cubicBezTo>
                  <a:cubicBezTo>
                    <a:pt x="1815" y="86"/>
                    <a:pt x="2342" y="42"/>
                    <a:pt x="2342" y="27"/>
                  </a:cubicBezTo>
                  <a:cubicBezTo>
                    <a:pt x="2342" y="17"/>
                    <a:pt x="2099" y="0"/>
                    <a:pt x="1731" y="0"/>
                  </a:cubicBezTo>
                  <a:close/>
                </a:path>
              </a:pathLst>
            </a:custGeom>
            <a:solidFill>
              <a:srgbClr val="151F29">
                <a:alpha val="208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41"/>
            <p:cNvSpPr/>
            <p:nvPr/>
          </p:nvSpPr>
          <p:spPr>
            <a:xfrm>
              <a:off x="3393089" y="1996718"/>
              <a:ext cx="53374" cy="172490"/>
            </a:xfrm>
            <a:custGeom>
              <a:rect b="b" l="l" r="r" t="t"/>
              <a:pathLst>
                <a:path extrusionOk="0" h="2036" w="630">
                  <a:moveTo>
                    <a:pt x="600" y="1"/>
                  </a:moveTo>
                  <a:cubicBezTo>
                    <a:pt x="586" y="1"/>
                    <a:pt x="293" y="381"/>
                    <a:pt x="146" y="967"/>
                  </a:cubicBezTo>
                  <a:cubicBezTo>
                    <a:pt x="0" y="1553"/>
                    <a:pt x="73" y="2036"/>
                    <a:pt x="88" y="2036"/>
                  </a:cubicBezTo>
                  <a:cubicBezTo>
                    <a:pt x="132" y="2036"/>
                    <a:pt x="117" y="1553"/>
                    <a:pt x="234" y="996"/>
                  </a:cubicBezTo>
                  <a:cubicBezTo>
                    <a:pt x="381" y="425"/>
                    <a:pt x="630" y="15"/>
                    <a:pt x="600" y="1"/>
                  </a:cubicBezTo>
                  <a:close/>
                </a:path>
              </a:pathLst>
            </a:custGeom>
            <a:solidFill>
              <a:srgbClr val="151F29">
                <a:alpha val="208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41"/>
            <p:cNvSpPr/>
            <p:nvPr/>
          </p:nvSpPr>
          <p:spPr>
            <a:xfrm>
              <a:off x="2748113" y="979140"/>
              <a:ext cx="323800" cy="183673"/>
            </a:xfrm>
            <a:custGeom>
              <a:rect b="b" l="l" r="r" t="t"/>
              <a:pathLst>
                <a:path extrusionOk="0" h="2168" w="3822">
                  <a:moveTo>
                    <a:pt x="2367" y="0"/>
                  </a:moveTo>
                  <a:cubicBezTo>
                    <a:pt x="1721" y="0"/>
                    <a:pt x="1072" y="72"/>
                    <a:pt x="440" y="227"/>
                  </a:cubicBezTo>
                  <a:cubicBezTo>
                    <a:pt x="308" y="256"/>
                    <a:pt x="206" y="285"/>
                    <a:pt x="103" y="373"/>
                  </a:cubicBezTo>
                  <a:cubicBezTo>
                    <a:pt x="16" y="460"/>
                    <a:pt x="1" y="604"/>
                    <a:pt x="85" y="692"/>
                  </a:cubicBezTo>
                  <a:lnTo>
                    <a:pt x="85" y="692"/>
                  </a:lnTo>
                  <a:cubicBezTo>
                    <a:pt x="169" y="965"/>
                    <a:pt x="393" y="1172"/>
                    <a:pt x="630" y="1340"/>
                  </a:cubicBezTo>
                  <a:cubicBezTo>
                    <a:pt x="747" y="1457"/>
                    <a:pt x="879" y="1544"/>
                    <a:pt x="1040" y="1588"/>
                  </a:cubicBezTo>
                  <a:cubicBezTo>
                    <a:pt x="1084" y="1596"/>
                    <a:pt x="1130" y="1601"/>
                    <a:pt x="1176" y="1601"/>
                  </a:cubicBezTo>
                  <a:cubicBezTo>
                    <a:pt x="1299" y="1601"/>
                    <a:pt x="1423" y="1567"/>
                    <a:pt x="1508" y="1471"/>
                  </a:cubicBezTo>
                  <a:cubicBezTo>
                    <a:pt x="1584" y="1385"/>
                    <a:pt x="1604" y="1250"/>
                    <a:pt x="1556" y="1144"/>
                  </a:cubicBezTo>
                  <a:lnTo>
                    <a:pt x="1556" y="1144"/>
                  </a:lnTo>
                  <a:cubicBezTo>
                    <a:pt x="1765" y="1397"/>
                    <a:pt x="2031" y="1619"/>
                    <a:pt x="2343" y="1749"/>
                  </a:cubicBezTo>
                  <a:cubicBezTo>
                    <a:pt x="2436" y="1796"/>
                    <a:pt x="2534" y="1824"/>
                    <a:pt x="2631" y="1824"/>
                  </a:cubicBezTo>
                  <a:cubicBezTo>
                    <a:pt x="2687" y="1824"/>
                    <a:pt x="2743" y="1815"/>
                    <a:pt x="2797" y="1793"/>
                  </a:cubicBezTo>
                  <a:cubicBezTo>
                    <a:pt x="2897" y="1763"/>
                    <a:pt x="2983" y="1658"/>
                    <a:pt x="2990" y="1553"/>
                  </a:cubicBezTo>
                  <a:lnTo>
                    <a:pt x="2990" y="1553"/>
                  </a:lnTo>
                  <a:cubicBezTo>
                    <a:pt x="3072" y="1755"/>
                    <a:pt x="3200" y="1928"/>
                    <a:pt x="3368" y="2071"/>
                  </a:cubicBezTo>
                  <a:cubicBezTo>
                    <a:pt x="3415" y="2119"/>
                    <a:pt x="3483" y="2167"/>
                    <a:pt x="3546" y="2167"/>
                  </a:cubicBezTo>
                  <a:cubicBezTo>
                    <a:pt x="3560" y="2167"/>
                    <a:pt x="3574" y="2165"/>
                    <a:pt x="3587" y="2159"/>
                  </a:cubicBezTo>
                  <a:cubicBezTo>
                    <a:pt x="3704" y="2145"/>
                    <a:pt x="3734" y="1984"/>
                    <a:pt x="3748" y="1867"/>
                  </a:cubicBezTo>
                  <a:lnTo>
                    <a:pt x="3807" y="944"/>
                  </a:lnTo>
                  <a:cubicBezTo>
                    <a:pt x="3821" y="725"/>
                    <a:pt x="3821" y="505"/>
                    <a:pt x="3690" y="315"/>
                  </a:cubicBezTo>
                  <a:cubicBezTo>
                    <a:pt x="3543" y="95"/>
                    <a:pt x="3236" y="37"/>
                    <a:pt x="2987" y="22"/>
                  </a:cubicBezTo>
                  <a:cubicBezTo>
                    <a:pt x="2781" y="8"/>
                    <a:pt x="2574" y="0"/>
                    <a:pt x="23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41"/>
            <p:cNvSpPr/>
            <p:nvPr/>
          </p:nvSpPr>
          <p:spPr>
            <a:xfrm rot="-1954916">
              <a:off x="3768851" y="1201000"/>
              <a:ext cx="210870" cy="210954"/>
            </a:xfrm>
            <a:custGeom>
              <a:rect b="b" l="l" r="r" t="t"/>
              <a:pathLst>
                <a:path extrusionOk="0" h="2490" w="2489">
                  <a:moveTo>
                    <a:pt x="1271" y="1"/>
                  </a:moveTo>
                  <a:cubicBezTo>
                    <a:pt x="1262" y="1"/>
                    <a:pt x="1253" y="1"/>
                    <a:pt x="1244" y="1"/>
                  </a:cubicBezTo>
                  <a:cubicBezTo>
                    <a:pt x="571" y="1"/>
                    <a:pt x="0" y="572"/>
                    <a:pt x="0" y="1246"/>
                  </a:cubicBezTo>
                  <a:cubicBezTo>
                    <a:pt x="0" y="1919"/>
                    <a:pt x="556" y="2490"/>
                    <a:pt x="1244" y="2490"/>
                  </a:cubicBezTo>
                  <a:cubicBezTo>
                    <a:pt x="1933" y="2490"/>
                    <a:pt x="2489" y="1948"/>
                    <a:pt x="2489" y="1246"/>
                  </a:cubicBezTo>
                  <a:cubicBezTo>
                    <a:pt x="2489" y="552"/>
                    <a:pt x="1947" y="1"/>
                    <a:pt x="1271" y="1"/>
                  </a:cubicBezTo>
                  <a:close/>
                </a:path>
              </a:pathLst>
            </a:cu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41"/>
            <p:cNvSpPr/>
            <p:nvPr/>
          </p:nvSpPr>
          <p:spPr>
            <a:xfrm rot="-1954916">
              <a:off x="3882594" y="1250736"/>
              <a:ext cx="122845" cy="124709"/>
            </a:xfrm>
            <a:custGeom>
              <a:rect b="b" l="l" r="r" t="t"/>
              <a:pathLst>
                <a:path extrusionOk="0" h="1472" w="1450">
                  <a:moveTo>
                    <a:pt x="1343" y="1"/>
                  </a:moveTo>
                  <a:cubicBezTo>
                    <a:pt x="1099" y="1"/>
                    <a:pt x="0" y="140"/>
                    <a:pt x="0" y="140"/>
                  </a:cubicBezTo>
                  <a:lnTo>
                    <a:pt x="586" y="1472"/>
                  </a:lnTo>
                  <a:cubicBezTo>
                    <a:pt x="586" y="1472"/>
                    <a:pt x="1450" y="1267"/>
                    <a:pt x="1391" y="8"/>
                  </a:cubicBezTo>
                  <a:cubicBezTo>
                    <a:pt x="1391" y="3"/>
                    <a:pt x="1374" y="1"/>
                    <a:pt x="1343" y="1"/>
                  </a:cubicBezTo>
                  <a:close/>
                </a:path>
              </a:pathLst>
            </a:cu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4" name="Shape 554"/>
        <p:cNvGrpSpPr/>
        <p:nvPr/>
      </p:nvGrpSpPr>
      <p:grpSpPr>
        <a:xfrm>
          <a:off x="0" y="0"/>
          <a:ext cx="0" cy="0"/>
          <a:chOff x="0" y="0"/>
          <a:chExt cx="0" cy="0"/>
        </a:xfrm>
      </p:grpSpPr>
      <p:sp>
        <p:nvSpPr>
          <p:cNvPr id="555" name="Google Shape;555;p29"/>
          <p:cNvSpPr txBox="1"/>
          <p:nvPr>
            <p:ph idx="13" type="title"/>
          </p:nvPr>
        </p:nvSpPr>
        <p:spPr>
          <a:xfrm>
            <a:off x="1208544" y="723763"/>
            <a:ext cx="933300" cy="864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t>01</a:t>
            </a:r>
            <a:endParaRPr sz="3600"/>
          </a:p>
        </p:txBody>
      </p:sp>
      <p:sp>
        <p:nvSpPr>
          <p:cNvPr id="556" name="Google Shape;556;p29"/>
          <p:cNvSpPr txBox="1"/>
          <p:nvPr>
            <p:ph idx="9" type="title"/>
          </p:nvPr>
        </p:nvSpPr>
        <p:spPr>
          <a:xfrm>
            <a:off x="5098550" y="731738"/>
            <a:ext cx="933300" cy="8643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sz="3600"/>
              <a:t>02</a:t>
            </a:r>
            <a:endParaRPr sz="3600"/>
          </a:p>
        </p:txBody>
      </p:sp>
      <p:sp>
        <p:nvSpPr>
          <p:cNvPr id="557" name="Google Shape;557;p29"/>
          <p:cNvSpPr txBox="1"/>
          <p:nvPr>
            <p:ph idx="14" type="title"/>
          </p:nvPr>
        </p:nvSpPr>
        <p:spPr>
          <a:xfrm>
            <a:off x="571300" y="183563"/>
            <a:ext cx="7696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CONTENTS</a:t>
            </a:r>
            <a:endParaRPr/>
          </a:p>
        </p:txBody>
      </p:sp>
      <p:sp>
        <p:nvSpPr>
          <p:cNvPr id="558" name="Google Shape;558;p29"/>
          <p:cNvSpPr txBox="1"/>
          <p:nvPr>
            <p:ph idx="15" type="title"/>
          </p:nvPr>
        </p:nvSpPr>
        <p:spPr>
          <a:xfrm>
            <a:off x="2141850" y="894088"/>
            <a:ext cx="2354400" cy="417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t>Introduction</a:t>
            </a:r>
            <a:endParaRPr sz="1500"/>
          </a:p>
        </p:txBody>
      </p:sp>
      <p:sp>
        <p:nvSpPr>
          <p:cNvPr id="559" name="Google Shape;559;p29"/>
          <p:cNvSpPr txBox="1"/>
          <p:nvPr>
            <p:ph idx="16" type="title"/>
          </p:nvPr>
        </p:nvSpPr>
        <p:spPr>
          <a:xfrm>
            <a:off x="6031850" y="971263"/>
            <a:ext cx="1598700" cy="36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t>The Team</a:t>
            </a:r>
            <a:endParaRPr sz="1500"/>
          </a:p>
        </p:txBody>
      </p:sp>
      <p:sp>
        <p:nvSpPr>
          <p:cNvPr id="560" name="Google Shape;560;p29"/>
          <p:cNvSpPr/>
          <p:nvPr/>
        </p:nvSpPr>
        <p:spPr>
          <a:xfrm flipH="1">
            <a:off x="271109" y="3921295"/>
            <a:ext cx="300182" cy="22619"/>
          </a:xfrm>
          <a:custGeom>
            <a:rect b="b" l="l" r="r" t="t"/>
            <a:pathLst>
              <a:path extrusionOk="0" h="513" w="6808">
                <a:moveTo>
                  <a:pt x="59" y="0"/>
                </a:moveTo>
                <a:lnTo>
                  <a:pt x="0" y="366"/>
                </a:lnTo>
                <a:lnTo>
                  <a:pt x="6808" y="513"/>
                </a:lnTo>
                <a:lnTo>
                  <a:pt x="6808" y="147"/>
                </a:lnTo>
                <a:lnTo>
                  <a:pt x="5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1" name="Google Shape;561;p29"/>
          <p:cNvGrpSpPr/>
          <p:nvPr/>
        </p:nvGrpSpPr>
        <p:grpSpPr>
          <a:xfrm>
            <a:off x="8" y="4118838"/>
            <a:ext cx="736703" cy="1437558"/>
            <a:chOff x="126858" y="3753525"/>
            <a:chExt cx="736703" cy="1437558"/>
          </a:xfrm>
        </p:grpSpPr>
        <p:sp>
          <p:nvSpPr>
            <p:cNvPr id="562" name="Google Shape;562;p29"/>
            <p:cNvSpPr/>
            <p:nvPr/>
          </p:nvSpPr>
          <p:spPr>
            <a:xfrm flipH="1">
              <a:off x="465818" y="3837371"/>
              <a:ext cx="144787" cy="1353712"/>
            </a:xfrm>
            <a:custGeom>
              <a:rect b="b" l="l" r="r" t="t"/>
              <a:pathLst>
                <a:path extrusionOk="0" h="27655" w="2958">
                  <a:moveTo>
                    <a:pt x="1" y="1"/>
                  </a:moveTo>
                  <a:lnTo>
                    <a:pt x="2402" y="27655"/>
                  </a:lnTo>
                  <a:lnTo>
                    <a:pt x="2958" y="27655"/>
                  </a:lnTo>
                  <a:lnTo>
                    <a:pt x="938" y="264"/>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900"/>
            </a:p>
          </p:txBody>
        </p:sp>
        <p:sp>
          <p:nvSpPr>
            <p:cNvPr id="563" name="Google Shape;563;p29"/>
            <p:cNvSpPr/>
            <p:nvPr/>
          </p:nvSpPr>
          <p:spPr>
            <a:xfrm flipH="1">
              <a:off x="266597" y="3753525"/>
              <a:ext cx="596964" cy="78907"/>
            </a:xfrm>
            <a:custGeom>
              <a:rect b="b" l="l" r="r" t="t"/>
              <a:pathLst>
                <a:path extrusionOk="0" h="1612" w="12196">
                  <a:moveTo>
                    <a:pt x="7130" y="1"/>
                  </a:moveTo>
                  <a:cubicBezTo>
                    <a:pt x="2050" y="1"/>
                    <a:pt x="1" y="323"/>
                    <a:pt x="250" y="1611"/>
                  </a:cubicBezTo>
                  <a:lnTo>
                    <a:pt x="11961" y="1611"/>
                  </a:lnTo>
                  <a:cubicBezTo>
                    <a:pt x="11961" y="1611"/>
                    <a:pt x="12196" y="1"/>
                    <a:pt x="713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900"/>
            </a:p>
          </p:txBody>
        </p:sp>
        <p:sp>
          <p:nvSpPr>
            <p:cNvPr id="564" name="Google Shape;564;p29"/>
            <p:cNvSpPr/>
            <p:nvPr/>
          </p:nvSpPr>
          <p:spPr>
            <a:xfrm flipH="1">
              <a:off x="278051" y="3825183"/>
              <a:ext cx="573322" cy="25160"/>
            </a:xfrm>
            <a:custGeom>
              <a:rect b="b" l="l" r="r" t="t"/>
              <a:pathLst>
                <a:path extrusionOk="0" h="514" w="11713">
                  <a:moveTo>
                    <a:pt x="11712" y="1"/>
                  </a:moveTo>
                  <a:lnTo>
                    <a:pt x="1" y="147"/>
                  </a:lnTo>
                  <a:lnTo>
                    <a:pt x="1" y="513"/>
                  </a:lnTo>
                  <a:lnTo>
                    <a:pt x="11712" y="513"/>
                  </a:lnTo>
                  <a:lnTo>
                    <a:pt x="1171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900"/>
            </a:p>
          </p:txBody>
        </p:sp>
        <p:sp>
          <p:nvSpPr>
            <p:cNvPr id="565" name="Google Shape;565;p29"/>
            <p:cNvSpPr/>
            <p:nvPr/>
          </p:nvSpPr>
          <p:spPr>
            <a:xfrm flipH="1">
              <a:off x="628467" y="3850293"/>
              <a:ext cx="183504" cy="1333643"/>
            </a:xfrm>
            <a:custGeom>
              <a:rect b="b" l="l" r="r" t="t"/>
              <a:pathLst>
                <a:path extrusionOk="0" h="27245" w="3749">
                  <a:moveTo>
                    <a:pt x="2724" y="0"/>
                  </a:moveTo>
                  <a:lnTo>
                    <a:pt x="1" y="27244"/>
                  </a:lnTo>
                  <a:lnTo>
                    <a:pt x="396" y="27244"/>
                  </a:lnTo>
                  <a:lnTo>
                    <a:pt x="374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900"/>
            </a:p>
          </p:txBody>
        </p:sp>
        <p:sp>
          <p:nvSpPr>
            <p:cNvPr id="566" name="Google Shape;566;p29"/>
            <p:cNvSpPr/>
            <p:nvPr/>
          </p:nvSpPr>
          <p:spPr>
            <a:xfrm flipH="1">
              <a:off x="126858" y="3837371"/>
              <a:ext cx="381986" cy="1346566"/>
            </a:xfrm>
            <a:custGeom>
              <a:rect b="b" l="l" r="r" t="t"/>
              <a:pathLst>
                <a:path extrusionOk="0" h="27509" w="7804">
                  <a:moveTo>
                    <a:pt x="981" y="1"/>
                  </a:moveTo>
                  <a:lnTo>
                    <a:pt x="0" y="264"/>
                  </a:lnTo>
                  <a:lnTo>
                    <a:pt x="7349" y="27508"/>
                  </a:lnTo>
                  <a:lnTo>
                    <a:pt x="7803" y="27508"/>
                  </a:lnTo>
                  <a:lnTo>
                    <a:pt x="98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900"/>
            </a:p>
          </p:txBody>
        </p:sp>
        <p:sp>
          <p:nvSpPr>
            <p:cNvPr id="567" name="Google Shape;567;p29"/>
            <p:cNvSpPr/>
            <p:nvPr/>
          </p:nvSpPr>
          <p:spPr>
            <a:xfrm flipH="1">
              <a:off x="179913" y="5053401"/>
              <a:ext cx="601956" cy="45181"/>
            </a:xfrm>
            <a:custGeom>
              <a:rect b="b" l="l" r="r" t="t"/>
              <a:pathLst>
                <a:path extrusionOk="0" h="923" w="12298">
                  <a:moveTo>
                    <a:pt x="12196" y="0"/>
                  </a:moveTo>
                  <a:lnTo>
                    <a:pt x="1" y="454"/>
                  </a:lnTo>
                  <a:lnTo>
                    <a:pt x="1" y="922"/>
                  </a:lnTo>
                  <a:lnTo>
                    <a:pt x="12298" y="337"/>
                  </a:lnTo>
                  <a:lnTo>
                    <a:pt x="1219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900"/>
            </a:p>
          </p:txBody>
        </p:sp>
      </p:grpSp>
      <p:sp>
        <p:nvSpPr>
          <p:cNvPr id="568" name="Google Shape;568;p29"/>
          <p:cNvSpPr/>
          <p:nvPr/>
        </p:nvSpPr>
        <p:spPr>
          <a:xfrm rot="2515456">
            <a:off x="6951419" y="44643"/>
            <a:ext cx="608847" cy="545541"/>
          </a:xfrm>
          <a:prstGeom prst="wedgeEllipseCallout">
            <a:avLst>
              <a:gd fmla="val -20833" name="adj1"/>
              <a:gd fmla="val 62500" name="adj2"/>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29"/>
          <p:cNvSpPr/>
          <p:nvPr/>
        </p:nvSpPr>
        <p:spPr>
          <a:xfrm rot="-2700000">
            <a:off x="3202456" y="4658259"/>
            <a:ext cx="292318" cy="261771"/>
          </a:xfrm>
          <a:prstGeom prst="wedgeEllipseCallout">
            <a:avLst>
              <a:gd fmla="val -20833" name="adj1"/>
              <a:gd fmla="val 62500" name="adj2"/>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29"/>
          <p:cNvSpPr/>
          <p:nvPr/>
        </p:nvSpPr>
        <p:spPr>
          <a:xfrm rot="-1701150">
            <a:off x="8714123" y="763287"/>
            <a:ext cx="292486" cy="261886"/>
          </a:xfrm>
          <a:prstGeom prst="wedgeEllipseCallout">
            <a:avLst>
              <a:gd fmla="val -20833" name="adj1"/>
              <a:gd fmla="val 62500" name="adj2"/>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29"/>
          <p:cNvSpPr txBox="1"/>
          <p:nvPr>
            <p:ph idx="13" type="title"/>
          </p:nvPr>
        </p:nvSpPr>
        <p:spPr>
          <a:xfrm>
            <a:off x="1164169" y="1388000"/>
            <a:ext cx="933300" cy="864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t>03</a:t>
            </a:r>
            <a:endParaRPr sz="3600"/>
          </a:p>
        </p:txBody>
      </p:sp>
      <p:sp>
        <p:nvSpPr>
          <p:cNvPr id="572" name="Google Shape;572;p29"/>
          <p:cNvSpPr txBox="1"/>
          <p:nvPr>
            <p:ph idx="9" type="title"/>
          </p:nvPr>
        </p:nvSpPr>
        <p:spPr>
          <a:xfrm>
            <a:off x="5054175" y="1428488"/>
            <a:ext cx="933300" cy="8643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sz="3600"/>
              <a:t>04</a:t>
            </a:r>
            <a:endParaRPr sz="3600"/>
          </a:p>
        </p:txBody>
      </p:sp>
      <p:sp>
        <p:nvSpPr>
          <p:cNvPr id="573" name="Google Shape;573;p29"/>
          <p:cNvSpPr txBox="1"/>
          <p:nvPr>
            <p:ph idx="15" type="title"/>
          </p:nvPr>
        </p:nvSpPr>
        <p:spPr>
          <a:xfrm>
            <a:off x="2097475" y="1590838"/>
            <a:ext cx="2354400" cy="417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t>Home</a:t>
            </a:r>
            <a:r>
              <a:rPr lang="en" sz="1500"/>
              <a:t> Page</a:t>
            </a:r>
            <a:endParaRPr sz="1500"/>
          </a:p>
        </p:txBody>
      </p:sp>
      <p:sp>
        <p:nvSpPr>
          <p:cNvPr id="574" name="Google Shape;574;p29"/>
          <p:cNvSpPr txBox="1"/>
          <p:nvPr>
            <p:ph idx="16" type="title"/>
          </p:nvPr>
        </p:nvSpPr>
        <p:spPr>
          <a:xfrm>
            <a:off x="5987475" y="1668025"/>
            <a:ext cx="2532900" cy="36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t>Login</a:t>
            </a:r>
            <a:r>
              <a:rPr lang="en" sz="1500"/>
              <a:t> Page</a:t>
            </a:r>
            <a:endParaRPr sz="1500"/>
          </a:p>
        </p:txBody>
      </p:sp>
      <p:sp>
        <p:nvSpPr>
          <p:cNvPr id="575" name="Google Shape;575;p29"/>
          <p:cNvSpPr txBox="1"/>
          <p:nvPr>
            <p:ph idx="13" type="title"/>
          </p:nvPr>
        </p:nvSpPr>
        <p:spPr>
          <a:xfrm>
            <a:off x="1139407" y="2150913"/>
            <a:ext cx="933300" cy="864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t>05</a:t>
            </a:r>
            <a:endParaRPr sz="3600"/>
          </a:p>
        </p:txBody>
      </p:sp>
      <p:sp>
        <p:nvSpPr>
          <p:cNvPr id="576" name="Google Shape;576;p29"/>
          <p:cNvSpPr txBox="1"/>
          <p:nvPr>
            <p:ph idx="9" type="title"/>
          </p:nvPr>
        </p:nvSpPr>
        <p:spPr>
          <a:xfrm>
            <a:off x="5045388" y="2150913"/>
            <a:ext cx="933300" cy="8643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sz="3600"/>
              <a:t>06</a:t>
            </a:r>
            <a:endParaRPr sz="3600"/>
          </a:p>
        </p:txBody>
      </p:sp>
      <p:sp>
        <p:nvSpPr>
          <p:cNvPr id="577" name="Google Shape;577;p29"/>
          <p:cNvSpPr txBox="1"/>
          <p:nvPr>
            <p:ph idx="15" type="title"/>
          </p:nvPr>
        </p:nvSpPr>
        <p:spPr>
          <a:xfrm>
            <a:off x="2088688" y="2313263"/>
            <a:ext cx="2354400" cy="417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t>Manager</a:t>
            </a:r>
            <a:r>
              <a:rPr lang="en" sz="1500"/>
              <a:t> Page</a:t>
            </a:r>
            <a:endParaRPr sz="1500"/>
          </a:p>
        </p:txBody>
      </p:sp>
      <p:sp>
        <p:nvSpPr>
          <p:cNvPr id="578" name="Google Shape;578;p29"/>
          <p:cNvSpPr txBox="1"/>
          <p:nvPr>
            <p:ph idx="16" type="title"/>
          </p:nvPr>
        </p:nvSpPr>
        <p:spPr>
          <a:xfrm>
            <a:off x="6034738" y="2390450"/>
            <a:ext cx="2991900" cy="36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t>Admin</a:t>
            </a:r>
            <a:r>
              <a:rPr lang="en" sz="1500"/>
              <a:t> Page</a:t>
            </a:r>
            <a:endParaRPr sz="1500"/>
          </a:p>
        </p:txBody>
      </p:sp>
      <p:grpSp>
        <p:nvGrpSpPr>
          <p:cNvPr id="579" name="Google Shape;579;p29"/>
          <p:cNvGrpSpPr/>
          <p:nvPr/>
        </p:nvGrpSpPr>
        <p:grpSpPr>
          <a:xfrm>
            <a:off x="8267801" y="3921296"/>
            <a:ext cx="933327" cy="1652537"/>
            <a:chOff x="8063876" y="3538496"/>
            <a:chExt cx="933327" cy="1652537"/>
          </a:xfrm>
        </p:grpSpPr>
        <p:sp>
          <p:nvSpPr>
            <p:cNvPr id="580" name="Google Shape;580;p29"/>
            <p:cNvSpPr/>
            <p:nvPr/>
          </p:nvSpPr>
          <p:spPr>
            <a:xfrm>
              <a:off x="8587840" y="4226804"/>
              <a:ext cx="102797" cy="964229"/>
            </a:xfrm>
            <a:custGeom>
              <a:rect b="b" l="l" r="r" t="t"/>
              <a:pathLst>
                <a:path extrusionOk="0" h="24727" w="2636">
                  <a:moveTo>
                    <a:pt x="1" y="1"/>
                  </a:moveTo>
                  <a:lnTo>
                    <a:pt x="2138" y="24727"/>
                  </a:lnTo>
                  <a:lnTo>
                    <a:pt x="2636" y="24727"/>
                  </a:lnTo>
                  <a:lnTo>
                    <a:pt x="820" y="220"/>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900"/>
            </a:p>
          </p:txBody>
        </p:sp>
        <p:sp>
          <p:nvSpPr>
            <p:cNvPr id="581" name="Google Shape;581;p29"/>
            <p:cNvSpPr/>
            <p:nvPr/>
          </p:nvSpPr>
          <p:spPr>
            <a:xfrm>
              <a:off x="8443401" y="4235383"/>
              <a:ext cx="131929" cy="950542"/>
            </a:xfrm>
            <a:custGeom>
              <a:rect b="b" l="l" r="r" t="t"/>
              <a:pathLst>
                <a:path extrusionOk="0" h="24376" w="3383">
                  <a:moveTo>
                    <a:pt x="2460" y="0"/>
                  </a:moveTo>
                  <a:lnTo>
                    <a:pt x="1" y="24375"/>
                  </a:lnTo>
                  <a:lnTo>
                    <a:pt x="367" y="24375"/>
                  </a:lnTo>
                  <a:lnTo>
                    <a:pt x="338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900"/>
            </a:p>
          </p:txBody>
        </p:sp>
        <p:sp>
          <p:nvSpPr>
            <p:cNvPr id="582" name="Google Shape;582;p29"/>
            <p:cNvSpPr/>
            <p:nvPr/>
          </p:nvSpPr>
          <p:spPr>
            <a:xfrm>
              <a:off x="8659787" y="4226804"/>
              <a:ext cx="272359" cy="959121"/>
            </a:xfrm>
            <a:custGeom>
              <a:rect b="b" l="l" r="r" t="t"/>
              <a:pathLst>
                <a:path extrusionOk="0" h="24596" w="6984">
                  <a:moveTo>
                    <a:pt x="879" y="1"/>
                  </a:moveTo>
                  <a:lnTo>
                    <a:pt x="0" y="220"/>
                  </a:lnTo>
                  <a:lnTo>
                    <a:pt x="6573" y="24595"/>
                  </a:lnTo>
                  <a:lnTo>
                    <a:pt x="6983" y="24595"/>
                  </a:lnTo>
                  <a:lnTo>
                    <a:pt x="87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900"/>
            </a:p>
          </p:txBody>
        </p:sp>
        <p:sp>
          <p:nvSpPr>
            <p:cNvPr id="583" name="Google Shape;583;p29"/>
            <p:cNvSpPr/>
            <p:nvPr/>
          </p:nvSpPr>
          <p:spPr>
            <a:xfrm>
              <a:off x="8527904" y="4606463"/>
              <a:ext cx="236949" cy="18874"/>
            </a:xfrm>
            <a:custGeom>
              <a:rect b="b" l="l" r="r" t="t"/>
              <a:pathLst>
                <a:path extrusionOk="0" h="484" w="6076">
                  <a:moveTo>
                    <a:pt x="30" y="0"/>
                  </a:moveTo>
                  <a:lnTo>
                    <a:pt x="0" y="351"/>
                  </a:lnTo>
                  <a:lnTo>
                    <a:pt x="6076" y="483"/>
                  </a:lnTo>
                  <a:lnTo>
                    <a:pt x="6076" y="132"/>
                  </a:lnTo>
                  <a:lnTo>
                    <a:pt x="3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900"/>
            </a:p>
          </p:txBody>
        </p:sp>
        <p:sp>
          <p:nvSpPr>
            <p:cNvPr id="584" name="Google Shape;584;p29"/>
            <p:cNvSpPr/>
            <p:nvPr/>
          </p:nvSpPr>
          <p:spPr>
            <a:xfrm>
              <a:off x="8063876" y="3538496"/>
              <a:ext cx="933327" cy="726048"/>
            </a:xfrm>
            <a:custGeom>
              <a:rect b="b" l="l" r="r" t="t"/>
              <a:pathLst>
                <a:path extrusionOk="0" h="18619" w="23933">
                  <a:moveTo>
                    <a:pt x="19221" y="0"/>
                  </a:moveTo>
                  <a:cubicBezTo>
                    <a:pt x="12943" y="0"/>
                    <a:pt x="13307" y="8596"/>
                    <a:pt x="11791" y="12581"/>
                  </a:cubicBezTo>
                  <a:cubicBezTo>
                    <a:pt x="10536" y="15880"/>
                    <a:pt x="7143" y="16183"/>
                    <a:pt x="5526" y="16183"/>
                  </a:cubicBezTo>
                  <a:cubicBezTo>
                    <a:pt x="5163" y="16183"/>
                    <a:pt x="4889" y="16167"/>
                    <a:pt x="4749" y="16167"/>
                  </a:cubicBezTo>
                  <a:cubicBezTo>
                    <a:pt x="4679" y="16167"/>
                    <a:pt x="4583" y="16167"/>
                    <a:pt x="4465" y="16167"/>
                  </a:cubicBezTo>
                  <a:cubicBezTo>
                    <a:pt x="3280" y="16167"/>
                    <a:pt x="1" y="16227"/>
                    <a:pt x="1280" y="17573"/>
                  </a:cubicBezTo>
                  <a:cubicBezTo>
                    <a:pt x="1932" y="18266"/>
                    <a:pt x="5904" y="18618"/>
                    <a:pt x="10139" y="18618"/>
                  </a:cubicBezTo>
                  <a:cubicBezTo>
                    <a:pt x="15027" y="18618"/>
                    <a:pt x="20266" y="18149"/>
                    <a:pt x="21160" y="17192"/>
                  </a:cubicBezTo>
                  <a:cubicBezTo>
                    <a:pt x="22814" y="15406"/>
                    <a:pt x="23078" y="10150"/>
                    <a:pt x="23532" y="4953"/>
                  </a:cubicBezTo>
                  <a:cubicBezTo>
                    <a:pt x="23933" y="211"/>
                    <a:pt x="20237" y="3"/>
                    <a:pt x="19588" y="3"/>
                  </a:cubicBezTo>
                  <a:cubicBezTo>
                    <a:pt x="19526" y="3"/>
                    <a:pt x="19491" y="5"/>
                    <a:pt x="19491" y="5"/>
                  </a:cubicBezTo>
                  <a:cubicBezTo>
                    <a:pt x="19400" y="2"/>
                    <a:pt x="19310" y="0"/>
                    <a:pt x="1922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900"/>
            </a:p>
          </p:txBody>
        </p:sp>
        <p:sp>
          <p:nvSpPr>
            <p:cNvPr id="585" name="Google Shape;585;p29"/>
            <p:cNvSpPr/>
            <p:nvPr/>
          </p:nvSpPr>
          <p:spPr>
            <a:xfrm>
              <a:off x="8095501" y="3538691"/>
              <a:ext cx="890079" cy="726477"/>
            </a:xfrm>
            <a:custGeom>
              <a:rect b="b" l="l" r="r" t="t"/>
              <a:pathLst>
                <a:path extrusionOk="0" h="18630" w="22824">
                  <a:moveTo>
                    <a:pt x="18958" y="0"/>
                  </a:moveTo>
                  <a:cubicBezTo>
                    <a:pt x="18959" y="0"/>
                    <a:pt x="22384" y="703"/>
                    <a:pt x="22062" y="4304"/>
                  </a:cubicBezTo>
                  <a:cubicBezTo>
                    <a:pt x="21740" y="7891"/>
                    <a:pt x="20847" y="14171"/>
                    <a:pt x="19178" y="15782"/>
                  </a:cubicBezTo>
                  <a:cubicBezTo>
                    <a:pt x="17800" y="17112"/>
                    <a:pt x="13106" y="17583"/>
                    <a:pt x="9525" y="17583"/>
                  </a:cubicBezTo>
                  <a:cubicBezTo>
                    <a:pt x="8771" y="17583"/>
                    <a:pt x="8066" y="17562"/>
                    <a:pt x="7452" y="17524"/>
                  </a:cubicBezTo>
                  <a:cubicBezTo>
                    <a:pt x="3353" y="17260"/>
                    <a:pt x="747" y="16470"/>
                    <a:pt x="747" y="16470"/>
                  </a:cubicBezTo>
                  <a:cubicBezTo>
                    <a:pt x="747" y="16470"/>
                    <a:pt x="0" y="16953"/>
                    <a:pt x="220" y="17260"/>
                  </a:cubicBezTo>
                  <a:cubicBezTo>
                    <a:pt x="423" y="17544"/>
                    <a:pt x="2153" y="18630"/>
                    <a:pt x="10085" y="18630"/>
                  </a:cubicBezTo>
                  <a:cubicBezTo>
                    <a:pt x="10731" y="18630"/>
                    <a:pt x="11419" y="18623"/>
                    <a:pt x="12151" y="18607"/>
                  </a:cubicBezTo>
                  <a:cubicBezTo>
                    <a:pt x="21842" y="18417"/>
                    <a:pt x="21169" y="16967"/>
                    <a:pt x="21579" y="15416"/>
                  </a:cubicBezTo>
                  <a:cubicBezTo>
                    <a:pt x="21974" y="13849"/>
                    <a:pt x="22823" y="5505"/>
                    <a:pt x="22706" y="3675"/>
                  </a:cubicBezTo>
                  <a:cubicBezTo>
                    <a:pt x="22604" y="1859"/>
                    <a:pt x="21681" y="337"/>
                    <a:pt x="1895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900"/>
            </a:p>
          </p:txBody>
        </p:sp>
        <p:sp>
          <p:nvSpPr>
            <p:cNvPr id="586" name="Google Shape;586;p29"/>
            <p:cNvSpPr/>
            <p:nvPr/>
          </p:nvSpPr>
          <p:spPr>
            <a:xfrm>
              <a:off x="8725163" y="3792707"/>
              <a:ext cx="28585" cy="37162"/>
            </a:xfrm>
            <a:custGeom>
              <a:rect b="b" l="l" r="r" t="t"/>
              <a:pathLst>
                <a:path extrusionOk="0" h="953" w="733">
                  <a:moveTo>
                    <a:pt x="367" y="1"/>
                  </a:moveTo>
                  <a:cubicBezTo>
                    <a:pt x="176" y="1"/>
                    <a:pt x="1" y="220"/>
                    <a:pt x="1" y="484"/>
                  </a:cubicBezTo>
                  <a:cubicBezTo>
                    <a:pt x="1" y="733"/>
                    <a:pt x="176" y="952"/>
                    <a:pt x="367" y="952"/>
                  </a:cubicBezTo>
                  <a:cubicBezTo>
                    <a:pt x="572" y="952"/>
                    <a:pt x="733" y="733"/>
                    <a:pt x="733" y="484"/>
                  </a:cubicBezTo>
                  <a:cubicBezTo>
                    <a:pt x="733" y="220"/>
                    <a:pt x="572" y="1"/>
                    <a:pt x="36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900"/>
            </a:p>
          </p:txBody>
        </p:sp>
        <p:sp>
          <p:nvSpPr>
            <p:cNvPr id="587" name="Google Shape;587;p29"/>
            <p:cNvSpPr/>
            <p:nvPr/>
          </p:nvSpPr>
          <p:spPr>
            <a:xfrm>
              <a:off x="8726294" y="3729340"/>
              <a:ext cx="44028" cy="173021"/>
            </a:xfrm>
            <a:custGeom>
              <a:rect b="b" l="l" r="r" t="t"/>
              <a:pathLst>
                <a:path extrusionOk="0" h="4437" w="1129">
                  <a:moveTo>
                    <a:pt x="235" y="1"/>
                  </a:moveTo>
                  <a:cubicBezTo>
                    <a:pt x="221" y="1"/>
                    <a:pt x="177" y="59"/>
                    <a:pt x="147" y="162"/>
                  </a:cubicBezTo>
                  <a:cubicBezTo>
                    <a:pt x="89" y="279"/>
                    <a:pt x="30" y="455"/>
                    <a:pt x="16" y="674"/>
                  </a:cubicBezTo>
                  <a:cubicBezTo>
                    <a:pt x="1" y="909"/>
                    <a:pt x="30" y="1187"/>
                    <a:pt x="162" y="1465"/>
                  </a:cubicBezTo>
                  <a:cubicBezTo>
                    <a:pt x="221" y="1611"/>
                    <a:pt x="308" y="1743"/>
                    <a:pt x="425" y="1860"/>
                  </a:cubicBezTo>
                  <a:cubicBezTo>
                    <a:pt x="543" y="1992"/>
                    <a:pt x="660" y="2080"/>
                    <a:pt x="616" y="2226"/>
                  </a:cubicBezTo>
                  <a:cubicBezTo>
                    <a:pt x="587" y="2372"/>
                    <a:pt x="484" y="2504"/>
                    <a:pt x="440" y="2665"/>
                  </a:cubicBezTo>
                  <a:cubicBezTo>
                    <a:pt x="382" y="2841"/>
                    <a:pt x="382" y="3002"/>
                    <a:pt x="382" y="3148"/>
                  </a:cubicBezTo>
                  <a:cubicBezTo>
                    <a:pt x="382" y="3456"/>
                    <a:pt x="499" y="3719"/>
                    <a:pt x="601" y="3910"/>
                  </a:cubicBezTo>
                  <a:cubicBezTo>
                    <a:pt x="718" y="4115"/>
                    <a:pt x="865" y="4246"/>
                    <a:pt x="953" y="4320"/>
                  </a:cubicBezTo>
                  <a:cubicBezTo>
                    <a:pt x="1040" y="4407"/>
                    <a:pt x="1114" y="4437"/>
                    <a:pt x="1114" y="4437"/>
                  </a:cubicBezTo>
                  <a:cubicBezTo>
                    <a:pt x="1128" y="4407"/>
                    <a:pt x="879" y="4261"/>
                    <a:pt x="674" y="3880"/>
                  </a:cubicBezTo>
                  <a:cubicBezTo>
                    <a:pt x="587" y="3705"/>
                    <a:pt x="499" y="3441"/>
                    <a:pt x="499" y="3163"/>
                  </a:cubicBezTo>
                  <a:cubicBezTo>
                    <a:pt x="499" y="3017"/>
                    <a:pt x="513" y="2856"/>
                    <a:pt x="543" y="2724"/>
                  </a:cubicBezTo>
                  <a:cubicBezTo>
                    <a:pt x="587" y="2607"/>
                    <a:pt x="689" y="2460"/>
                    <a:pt x="733" y="2270"/>
                  </a:cubicBezTo>
                  <a:cubicBezTo>
                    <a:pt x="762" y="2167"/>
                    <a:pt x="733" y="2050"/>
                    <a:pt x="674" y="1977"/>
                  </a:cubicBezTo>
                  <a:cubicBezTo>
                    <a:pt x="616" y="1904"/>
                    <a:pt x="572" y="1845"/>
                    <a:pt x="513" y="1802"/>
                  </a:cubicBezTo>
                  <a:cubicBezTo>
                    <a:pt x="425" y="1684"/>
                    <a:pt x="323" y="1553"/>
                    <a:pt x="279" y="1436"/>
                  </a:cubicBezTo>
                  <a:cubicBezTo>
                    <a:pt x="147" y="1172"/>
                    <a:pt x="103" y="923"/>
                    <a:pt x="103" y="704"/>
                  </a:cubicBezTo>
                  <a:cubicBezTo>
                    <a:pt x="103" y="264"/>
                    <a:pt x="250" y="1"/>
                    <a:pt x="23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900"/>
            </a:p>
          </p:txBody>
        </p:sp>
        <p:sp>
          <p:nvSpPr>
            <p:cNvPr id="588" name="Google Shape;588;p29"/>
            <p:cNvSpPr/>
            <p:nvPr/>
          </p:nvSpPr>
          <p:spPr>
            <a:xfrm>
              <a:off x="8692641" y="3787014"/>
              <a:ext cx="53700" cy="42856"/>
            </a:xfrm>
            <a:custGeom>
              <a:rect b="b" l="l" r="r" t="t"/>
              <a:pathLst>
                <a:path extrusionOk="0" h="1099" w="1377">
                  <a:moveTo>
                    <a:pt x="73" y="0"/>
                  </a:moveTo>
                  <a:cubicBezTo>
                    <a:pt x="59" y="0"/>
                    <a:pt x="0" y="118"/>
                    <a:pt x="15" y="323"/>
                  </a:cubicBezTo>
                  <a:cubicBezTo>
                    <a:pt x="44" y="498"/>
                    <a:pt x="161" y="732"/>
                    <a:pt x="410" y="908"/>
                  </a:cubicBezTo>
                  <a:cubicBezTo>
                    <a:pt x="644" y="1069"/>
                    <a:pt x="893" y="1098"/>
                    <a:pt x="1084" y="1098"/>
                  </a:cubicBezTo>
                  <a:cubicBezTo>
                    <a:pt x="1259" y="1098"/>
                    <a:pt x="1376" y="1084"/>
                    <a:pt x="1376" y="1069"/>
                  </a:cubicBezTo>
                  <a:cubicBezTo>
                    <a:pt x="1376" y="1054"/>
                    <a:pt x="1259" y="1025"/>
                    <a:pt x="1098" y="1011"/>
                  </a:cubicBezTo>
                  <a:cubicBezTo>
                    <a:pt x="937" y="996"/>
                    <a:pt x="703" y="937"/>
                    <a:pt x="498" y="791"/>
                  </a:cubicBezTo>
                  <a:cubicBezTo>
                    <a:pt x="293" y="645"/>
                    <a:pt x="161" y="440"/>
                    <a:pt x="132" y="279"/>
                  </a:cubicBezTo>
                  <a:cubicBezTo>
                    <a:pt x="73" y="118"/>
                    <a:pt x="88" y="0"/>
                    <a:pt x="7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900"/>
            </a:p>
          </p:txBody>
        </p:sp>
      </p:grpSp>
      <p:sp>
        <p:nvSpPr>
          <p:cNvPr id="589" name="Google Shape;589;p29"/>
          <p:cNvSpPr txBox="1"/>
          <p:nvPr>
            <p:ph idx="13" type="title"/>
          </p:nvPr>
        </p:nvSpPr>
        <p:spPr>
          <a:xfrm>
            <a:off x="1139407" y="2871963"/>
            <a:ext cx="933300" cy="864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t>07</a:t>
            </a:r>
            <a:endParaRPr sz="3600"/>
          </a:p>
        </p:txBody>
      </p:sp>
      <p:sp>
        <p:nvSpPr>
          <p:cNvPr id="590" name="Google Shape;590;p29"/>
          <p:cNvSpPr txBox="1"/>
          <p:nvPr>
            <p:ph idx="9" type="title"/>
          </p:nvPr>
        </p:nvSpPr>
        <p:spPr>
          <a:xfrm>
            <a:off x="5029413" y="2871963"/>
            <a:ext cx="933300" cy="8643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sz="3600"/>
              <a:t>08</a:t>
            </a:r>
            <a:endParaRPr sz="3600"/>
          </a:p>
        </p:txBody>
      </p:sp>
      <p:sp>
        <p:nvSpPr>
          <p:cNvPr id="591" name="Google Shape;591;p29"/>
          <p:cNvSpPr txBox="1"/>
          <p:nvPr>
            <p:ph idx="15" type="title"/>
          </p:nvPr>
        </p:nvSpPr>
        <p:spPr>
          <a:xfrm>
            <a:off x="2072713" y="3034313"/>
            <a:ext cx="2354400" cy="417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t>Member</a:t>
            </a:r>
            <a:r>
              <a:rPr lang="en" sz="1500"/>
              <a:t> Page</a:t>
            </a:r>
            <a:endParaRPr sz="1500"/>
          </a:p>
        </p:txBody>
      </p:sp>
      <p:sp>
        <p:nvSpPr>
          <p:cNvPr id="592" name="Google Shape;592;p29"/>
          <p:cNvSpPr txBox="1"/>
          <p:nvPr>
            <p:ph idx="16" type="title"/>
          </p:nvPr>
        </p:nvSpPr>
        <p:spPr>
          <a:xfrm>
            <a:off x="5978692" y="3078925"/>
            <a:ext cx="2207400" cy="36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t>Create Room</a:t>
            </a:r>
            <a:endParaRPr sz="1500"/>
          </a:p>
        </p:txBody>
      </p:sp>
      <p:sp>
        <p:nvSpPr>
          <p:cNvPr id="593" name="Google Shape;593;p29"/>
          <p:cNvSpPr txBox="1"/>
          <p:nvPr>
            <p:ph idx="13" type="title"/>
          </p:nvPr>
        </p:nvSpPr>
        <p:spPr>
          <a:xfrm>
            <a:off x="1208544" y="3568013"/>
            <a:ext cx="933300" cy="864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t>09</a:t>
            </a:r>
            <a:endParaRPr sz="3600"/>
          </a:p>
        </p:txBody>
      </p:sp>
      <p:sp>
        <p:nvSpPr>
          <p:cNvPr id="594" name="Google Shape;594;p29"/>
          <p:cNvSpPr txBox="1"/>
          <p:nvPr>
            <p:ph idx="9" type="title"/>
          </p:nvPr>
        </p:nvSpPr>
        <p:spPr>
          <a:xfrm>
            <a:off x="5114525" y="3568013"/>
            <a:ext cx="933300" cy="8643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sz="3600"/>
              <a:t>10</a:t>
            </a:r>
            <a:endParaRPr sz="3600"/>
          </a:p>
        </p:txBody>
      </p:sp>
      <p:sp>
        <p:nvSpPr>
          <p:cNvPr id="595" name="Google Shape;595;p29"/>
          <p:cNvSpPr txBox="1"/>
          <p:nvPr>
            <p:ph idx="15" type="title"/>
          </p:nvPr>
        </p:nvSpPr>
        <p:spPr>
          <a:xfrm>
            <a:off x="2157825" y="3730363"/>
            <a:ext cx="2354400" cy="417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t>Organize Meeting</a:t>
            </a:r>
            <a:endParaRPr sz="1500"/>
          </a:p>
        </p:txBody>
      </p:sp>
      <p:sp>
        <p:nvSpPr>
          <p:cNvPr id="596" name="Google Shape;596;p29"/>
          <p:cNvSpPr txBox="1"/>
          <p:nvPr>
            <p:ph idx="16" type="title"/>
          </p:nvPr>
        </p:nvSpPr>
        <p:spPr>
          <a:xfrm>
            <a:off x="6098750" y="3747963"/>
            <a:ext cx="2991900" cy="36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t>Book Meeting &amp; Edit Meeting</a:t>
            </a:r>
            <a:endParaRPr sz="1500"/>
          </a:p>
        </p:txBody>
      </p:sp>
      <p:sp>
        <p:nvSpPr>
          <p:cNvPr id="597" name="Google Shape;597;p29"/>
          <p:cNvSpPr txBox="1"/>
          <p:nvPr>
            <p:ph idx="13" type="title"/>
          </p:nvPr>
        </p:nvSpPr>
        <p:spPr>
          <a:xfrm>
            <a:off x="3241469" y="4234338"/>
            <a:ext cx="933300" cy="864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t>11</a:t>
            </a:r>
            <a:endParaRPr sz="3600"/>
          </a:p>
        </p:txBody>
      </p:sp>
      <p:sp>
        <p:nvSpPr>
          <p:cNvPr id="598" name="Google Shape;598;p29"/>
          <p:cNvSpPr txBox="1"/>
          <p:nvPr>
            <p:ph idx="15" type="title"/>
          </p:nvPr>
        </p:nvSpPr>
        <p:spPr>
          <a:xfrm>
            <a:off x="4174775" y="4396688"/>
            <a:ext cx="2354400" cy="417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t>View Meeting</a:t>
            </a:r>
            <a:endParaRPr sz="15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2" name="Shape 602"/>
        <p:cNvGrpSpPr/>
        <p:nvPr/>
      </p:nvGrpSpPr>
      <p:grpSpPr>
        <a:xfrm>
          <a:off x="0" y="0"/>
          <a:ext cx="0" cy="0"/>
          <a:chOff x="0" y="0"/>
          <a:chExt cx="0" cy="0"/>
        </a:xfrm>
      </p:grpSpPr>
      <p:sp>
        <p:nvSpPr>
          <p:cNvPr id="603" name="Google Shape;603;p30"/>
          <p:cNvSpPr txBox="1"/>
          <p:nvPr>
            <p:ph type="title"/>
          </p:nvPr>
        </p:nvSpPr>
        <p:spPr>
          <a:xfrm>
            <a:off x="1601275" y="741850"/>
            <a:ext cx="3687300" cy="888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sz="2800"/>
              <a:t>INTRODUCTION</a:t>
            </a:r>
            <a:endParaRPr sz="2800"/>
          </a:p>
        </p:txBody>
      </p:sp>
      <p:sp>
        <p:nvSpPr>
          <p:cNvPr id="604" name="Google Shape;604;p30"/>
          <p:cNvSpPr txBox="1"/>
          <p:nvPr>
            <p:ph idx="1" type="subTitle"/>
          </p:nvPr>
        </p:nvSpPr>
        <p:spPr>
          <a:xfrm>
            <a:off x="1419325" y="1285550"/>
            <a:ext cx="4051200" cy="57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770"/>
              <a:buFont typeface="Arial"/>
              <a:buNone/>
            </a:pPr>
            <a:r>
              <a:rPr lang="en" sz="1500">
                <a:solidFill>
                  <a:srgbClr val="000000"/>
                </a:solidFill>
                <a:latin typeface="Arial"/>
                <a:ea typeface="Arial"/>
                <a:cs typeface="Arial"/>
                <a:sym typeface="Arial"/>
              </a:rPr>
              <a:t>Introducing </a:t>
            </a:r>
            <a:r>
              <a:rPr b="1" lang="en" sz="1500">
                <a:solidFill>
                  <a:srgbClr val="000000"/>
                </a:solidFill>
                <a:latin typeface="Arial"/>
                <a:ea typeface="Arial"/>
                <a:cs typeface="Arial"/>
                <a:sym typeface="Arial"/>
              </a:rPr>
              <a:t>HavenHive</a:t>
            </a:r>
            <a:r>
              <a:rPr lang="en" sz="1500">
                <a:solidFill>
                  <a:srgbClr val="000000"/>
                </a:solidFill>
                <a:latin typeface="Arial"/>
                <a:ea typeface="Arial"/>
                <a:cs typeface="Arial"/>
                <a:sym typeface="Arial"/>
              </a:rPr>
              <a:t> – an Automated Meeting Room Booking System designed to streamline the management of meeting spaces in your organization. HavenHive automates room bookings, provides role-based access, and ensures seamless scheduling for Admins, Managers, and Members. With features like credit management and customizable room settings, HavenHive simplifies the booking process, boosting productivity and collaboration across your teams.</a:t>
            </a:r>
            <a:endParaRPr sz="1700"/>
          </a:p>
        </p:txBody>
      </p:sp>
      <p:grpSp>
        <p:nvGrpSpPr>
          <p:cNvPr id="605" name="Google Shape;605;p30"/>
          <p:cNvGrpSpPr/>
          <p:nvPr/>
        </p:nvGrpSpPr>
        <p:grpSpPr>
          <a:xfrm>
            <a:off x="5461950" y="522238"/>
            <a:ext cx="2250830" cy="3661147"/>
            <a:chOff x="5401837" y="470183"/>
            <a:chExt cx="2068777" cy="3107670"/>
          </a:xfrm>
        </p:grpSpPr>
        <p:sp>
          <p:nvSpPr>
            <p:cNvPr id="606" name="Google Shape;606;p30"/>
            <p:cNvSpPr/>
            <p:nvPr/>
          </p:nvSpPr>
          <p:spPr>
            <a:xfrm>
              <a:off x="5434958" y="504094"/>
              <a:ext cx="2024567" cy="3020998"/>
            </a:xfrm>
            <a:custGeom>
              <a:rect b="b" l="l" r="r" t="t"/>
              <a:pathLst>
                <a:path extrusionOk="0" h="46950" w="26835">
                  <a:moveTo>
                    <a:pt x="1" y="0"/>
                  </a:moveTo>
                  <a:lnTo>
                    <a:pt x="1" y="46949"/>
                  </a:lnTo>
                  <a:lnTo>
                    <a:pt x="26835" y="46949"/>
                  </a:lnTo>
                  <a:lnTo>
                    <a:pt x="26835" y="0"/>
                  </a:lnTo>
                  <a:close/>
                </a:path>
              </a:pathLst>
            </a:custGeom>
            <a:solidFill>
              <a:srgbClr val="FFFFFF">
                <a:alpha val="62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30"/>
            <p:cNvSpPr/>
            <p:nvPr/>
          </p:nvSpPr>
          <p:spPr>
            <a:xfrm>
              <a:off x="5401837" y="470183"/>
              <a:ext cx="2068777" cy="3107670"/>
            </a:xfrm>
            <a:custGeom>
              <a:rect b="b" l="l" r="r" t="t"/>
              <a:pathLst>
                <a:path extrusionOk="0" h="48297" w="27421">
                  <a:moveTo>
                    <a:pt x="13381" y="11800"/>
                  </a:moveTo>
                  <a:lnTo>
                    <a:pt x="13381" y="24009"/>
                  </a:lnTo>
                  <a:lnTo>
                    <a:pt x="6369" y="24009"/>
                  </a:lnTo>
                  <a:lnTo>
                    <a:pt x="6369" y="11800"/>
                  </a:lnTo>
                  <a:close/>
                  <a:moveTo>
                    <a:pt x="20891" y="11829"/>
                  </a:moveTo>
                  <a:lnTo>
                    <a:pt x="20891" y="24009"/>
                  </a:lnTo>
                  <a:lnTo>
                    <a:pt x="14245" y="24009"/>
                  </a:lnTo>
                  <a:lnTo>
                    <a:pt x="14245" y="11829"/>
                  </a:lnTo>
                  <a:close/>
                  <a:moveTo>
                    <a:pt x="13381" y="24858"/>
                  </a:moveTo>
                  <a:lnTo>
                    <a:pt x="13381" y="36643"/>
                  </a:lnTo>
                  <a:lnTo>
                    <a:pt x="6369" y="36643"/>
                  </a:lnTo>
                  <a:lnTo>
                    <a:pt x="6369" y="24858"/>
                  </a:lnTo>
                  <a:close/>
                  <a:moveTo>
                    <a:pt x="20891" y="24858"/>
                  </a:moveTo>
                  <a:lnTo>
                    <a:pt x="20891" y="36643"/>
                  </a:lnTo>
                  <a:lnTo>
                    <a:pt x="14245" y="36643"/>
                  </a:lnTo>
                  <a:lnTo>
                    <a:pt x="14245" y="24858"/>
                  </a:lnTo>
                  <a:close/>
                  <a:moveTo>
                    <a:pt x="13381" y="0"/>
                  </a:moveTo>
                  <a:lnTo>
                    <a:pt x="13381" y="11580"/>
                  </a:lnTo>
                  <a:lnTo>
                    <a:pt x="6369" y="11580"/>
                  </a:lnTo>
                  <a:lnTo>
                    <a:pt x="6369" y="776"/>
                  </a:lnTo>
                  <a:lnTo>
                    <a:pt x="6134" y="776"/>
                  </a:lnTo>
                  <a:lnTo>
                    <a:pt x="6134" y="11580"/>
                  </a:lnTo>
                  <a:lnTo>
                    <a:pt x="0" y="11580"/>
                  </a:lnTo>
                  <a:lnTo>
                    <a:pt x="0" y="11800"/>
                  </a:lnTo>
                  <a:lnTo>
                    <a:pt x="6134" y="11800"/>
                  </a:lnTo>
                  <a:lnTo>
                    <a:pt x="6134" y="24009"/>
                  </a:lnTo>
                  <a:lnTo>
                    <a:pt x="0" y="24009"/>
                  </a:lnTo>
                  <a:lnTo>
                    <a:pt x="0" y="24873"/>
                  </a:lnTo>
                  <a:lnTo>
                    <a:pt x="6134" y="24873"/>
                  </a:lnTo>
                  <a:lnTo>
                    <a:pt x="6134" y="36643"/>
                  </a:lnTo>
                  <a:lnTo>
                    <a:pt x="0" y="36643"/>
                  </a:lnTo>
                  <a:lnTo>
                    <a:pt x="0" y="36863"/>
                  </a:lnTo>
                  <a:lnTo>
                    <a:pt x="6134" y="36863"/>
                  </a:lnTo>
                  <a:lnTo>
                    <a:pt x="6134" y="48296"/>
                  </a:lnTo>
                  <a:lnTo>
                    <a:pt x="6369" y="48296"/>
                  </a:lnTo>
                  <a:lnTo>
                    <a:pt x="6369" y="36863"/>
                  </a:lnTo>
                  <a:lnTo>
                    <a:pt x="13381" y="36863"/>
                  </a:lnTo>
                  <a:lnTo>
                    <a:pt x="13381" y="47520"/>
                  </a:lnTo>
                  <a:lnTo>
                    <a:pt x="14245" y="47520"/>
                  </a:lnTo>
                  <a:lnTo>
                    <a:pt x="14245" y="36863"/>
                  </a:lnTo>
                  <a:lnTo>
                    <a:pt x="20891" y="36863"/>
                  </a:lnTo>
                  <a:lnTo>
                    <a:pt x="20891" y="48296"/>
                  </a:lnTo>
                  <a:lnTo>
                    <a:pt x="21125" y="48296"/>
                  </a:lnTo>
                  <a:lnTo>
                    <a:pt x="21125" y="36863"/>
                  </a:lnTo>
                  <a:lnTo>
                    <a:pt x="27420" y="36863"/>
                  </a:lnTo>
                  <a:lnTo>
                    <a:pt x="27420" y="36643"/>
                  </a:lnTo>
                  <a:lnTo>
                    <a:pt x="21125" y="36643"/>
                  </a:lnTo>
                  <a:lnTo>
                    <a:pt x="21125" y="24858"/>
                  </a:lnTo>
                  <a:lnTo>
                    <a:pt x="27420" y="24858"/>
                  </a:lnTo>
                  <a:lnTo>
                    <a:pt x="27420" y="24009"/>
                  </a:lnTo>
                  <a:lnTo>
                    <a:pt x="21125" y="24009"/>
                  </a:lnTo>
                  <a:lnTo>
                    <a:pt x="21125" y="11829"/>
                  </a:lnTo>
                  <a:lnTo>
                    <a:pt x="27420" y="11829"/>
                  </a:lnTo>
                  <a:lnTo>
                    <a:pt x="27420" y="11800"/>
                  </a:lnTo>
                  <a:lnTo>
                    <a:pt x="27420" y="11580"/>
                  </a:lnTo>
                  <a:lnTo>
                    <a:pt x="21125" y="11580"/>
                  </a:lnTo>
                  <a:lnTo>
                    <a:pt x="21125" y="776"/>
                  </a:lnTo>
                  <a:lnTo>
                    <a:pt x="20891" y="776"/>
                  </a:lnTo>
                  <a:lnTo>
                    <a:pt x="20891" y="11580"/>
                  </a:lnTo>
                  <a:lnTo>
                    <a:pt x="14245" y="11580"/>
                  </a:lnTo>
                  <a:lnTo>
                    <a:pt x="1424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8" name="Google Shape;608;p30"/>
          <p:cNvGrpSpPr/>
          <p:nvPr/>
        </p:nvGrpSpPr>
        <p:grpSpPr>
          <a:xfrm>
            <a:off x="143931" y="3252251"/>
            <a:ext cx="817500" cy="812700"/>
            <a:chOff x="143931" y="3252251"/>
            <a:chExt cx="817500" cy="812700"/>
          </a:xfrm>
        </p:grpSpPr>
        <p:sp>
          <p:nvSpPr>
            <p:cNvPr id="609" name="Google Shape;609;p30"/>
            <p:cNvSpPr/>
            <p:nvPr/>
          </p:nvSpPr>
          <p:spPr>
            <a:xfrm rot="2515456">
              <a:off x="248257" y="3385830"/>
              <a:ext cx="608847" cy="545541"/>
            </a:xfrm>
            <a:prstGeom prst="wedgeEllipseCallout">
              <a:avLst>
                <a:gd fmla="val -20833" name="adj1"/>
                <a:gd fmla="val 62500" name="adj2"/>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30"/>
            <p:cNvSpPr/>
            <p:nvPr/>
          </p:nvSpPr>
          <p:spPr>
            <a:xfrm rot="1928159">
              <a:off x="470029" y="3511940"/>
              <a:ext cx="219096" cy="293318"/>
            </a:xfrm>
            <a:custGeom>
              <a:rect b="b" l="l" r="r" t="t"/>
              <a:pathLst>
                <a:path extrusionOk="0" h="1569" w="1172">
                  <a:moveTo>
                    <a:pt x="481" y="1"/>
                  </a:moveTo>
                  <a:cubicBezTo>
                    <a:pt x="473" y="1"/>
                    <a:pt x="469" y="2"/>
                    <a:pt x="469" y="2"/>
                  </a:cubicBezTo>
                  <a:lnTo>
                    <a:pt x="469" y="250"/>
                  </a:lnTo>
                  <a:lnTo>
                    <a:pt x="161" y="660"/>
                  </a:lnTo>
                  <a:lnTo>
                    <a:pt x="0" y="660"/>
                  </a:lnTo>
                  <a:lnTo>
                    <a:pt x="0" y="1480"/>
                  </a:lnTo>
                  <a:lnTo>
                    <a:pt x="249" y="1480"/>
                  </a:lnTo>
                  <a:cubicBezTo>
                    <a:pt x="249" y="1480"/>
                    <a:pt x="835" y="1568"/>
                    <a:pt x="937" y="1568"/>
                  </a:cubicBezTo>
                  <a:lnTo>
                    <a:pt x="996" y="1568"/>
                  </a:lnTo>
                  <a:cubicBezTo>
                    <a:pt x="1098" y="1539"/>
                    <a:pt x="1172" y="1422"/>
                    <a:pt x="1172" y="1319"/>
                  </a:cubicBezTo>
                  <a:cubicBezTo>
                    <a:pt x="1172" y="1070"/>
                    <a:pt x="1157" y="660"/>
                    <a:pt x="1142" y="616"/>
                  </a:cubicBezTo>
                  <a:cubicBezTo>
                    <a:pt x="1098" y="587"/>
                    <a:pt x="645" y="587"/>
                    <a:pt x="645" y="587"/>
                  </a:cubicBezTo>
                  <a:cubicBezTo>
                    <a:pt x="645" y="587"/>
                    <a:pt x="643" y="597"/>
                    <a:pt x="641" y="597"/>
                  </a:cubicBezTo>
                  <a:cubicBezTo>
                    <a:pt x="638" y="597"/>
                    <a:pt x="635" y="558"/>
                    <a:pt x="645" y="324"/>
                  </a:cubicBezTo>
                  <a:cubicBezTo>
                    <a:pt x="682" y="23"/>
                    <a:pt x="526" y="1"/>
                    <a:pt x="48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1" name="Google Shape;611;p30"/>
          <p:cNvGrpSpPr/>
          <p:nvPr/>
        </p:nvGrpSpPr>
        <p:grpSpPr>
          <a:xfrm>
            <a:off x="5378976" y="1196470"/>
            <a:ext cx="2416767" cy="3688689"/>
            <a:chOff x="8936226" y="1196470"/>
            <a:chExt cx="2416767" cy="3688689"/>
          </a:xfrm>
        </p:grpSpPr>
        <p:sp>
          <p:nvSpPr>
            <p:cNvPr id="612" name="Google Shape;612;p30"/>
            <p:cNvSpPr/>
            <p:nvPr/>
          </p:nvSpPr>
          <p:spPr>
            <a:xfrm flipH="1">
              <a:off x="9621961" y="1803301"/>
              <a:ext cx="785363" cy="776526"/>
            </a:xfrm>
            <a:custGeom>
              <a:rect b="b" l="l" r="r" t="t"/>
              <a:pathLst>
                <a:path extrusionOk="0" h="9930" w="10043">
                  <a:moveTo>
                    <a:pt x="8464" y="0"/>
                  </a:moveTo>
                  <a:cubicBezTo>
                    <a:pt x="8007" y="0"/>
                    <a:pt x="7162" y="139"/>
                    <a:pt x="6427" y="1025"/>
                  </a:cubicBezTo>
                  <a:cubicBezTo>
                    <a:pt x="5358" y="2298"/>
                    <a:pt x="2430" y="5651"/>
                    <a:pt x="2167" y="6031"/>
                  </a:cubicBezTo>
                  <a:cubicBezTo>
                    <a:pt x="1918" y="6412"/>
                    <a:pt x="0" y="9149"/>
                    <a:pt x="1318" y="9852"/>
                  </a:cubicBezTo>
                  <a:cubicBezTo>
                    <a:pt x="1417" y="9905"/>
                    <a:pt x="1531" y="9930"/>
                    <a:pt x="1655" y="9930"/>
                  </a:cubicBezTo>
                  <a:cubicBezTo>
                    <a:pt x="3168" y="9930"/>
                    <a:pt x="6295" y="6265"/>
                    <a:pt x="6295" y="6265"/>
                  </a:cubicBezTo>
                  <a:lnTo>
                    <a:pt x="9809" y="1918"/>
                  </a:lnTo>
                  <a:cubicBezTo>
                    <a:pt x="9955" y="1727"/>
                    <a:pt x="10043" y="1493"/>
                    <a:pt x="10043" y="1259"/>
                  </a:cubicBezTo>
                  <a:cubicBezTo>
                    <a:pt x="10043" y="1039"/>
                    <a:pt x="9955" y="790"/>
                    <a:pt x="9677" y="615"/>
                  </a:cubicBezTo>
                  <a:cubicBezTo>
                    <a:pt x="9208" y="307"/>
                    <a:pt x="8798" y="29"/>
                    <a:pt x="8798" y="29"/>
                  </a:cubicBezTo>
                  <a:cubicBezTo>
                    <a:pt x="8798" y="29"/>
                    <a:pt x="8671" y="0"/>
                    <a:pt x="8464" y="0"/>
                  </a:cubicBezTo>
                  <a:close/>
                </a:path>
              </a:pathLst>
            </a:custGeom>
            <a:solidFill>
              <a:srgbClr val="BA61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30"/>
            <p:cNvSpPr/>
            <p:nvPr/>
          </p:nvSpPr>
          <p:spPr>
            <a:xfrm flipH="1">
              <a:off x="9719244" y="1815813"/>
              <a:ext cx="99705" cy="194327"/>
            </a:xfrm>
            <a:custGeom>
              <a:rect b="b" l="l" r="r" t="t"/>
              <a:pathLst>
                <a:path extrusionOk="0" h="2485" w="1275">
                  <a:moveTo>
                    <a:pt x="1245" y="1"/>
                  </a:moveTo>
                  <a:cubicBezTo>
                    <a:pt x="1245" y="1"/>
                    <a:pt x="1216" y="74"/>
                    <a:pt x="1245" y="206"/>
                  </a:cubicBezTo>
                  <a:cubicBezTo>
                    <a:pt x="1245" y="323"/>
                    <a:pt x="1216" y="513"/>
                    <a:pt x="1216" y="733"/>
                  </a:cubicBezTo>
                  <a:cubicBezTo>
                    <a:pt x="1216" y="967"/>
                    <a:pt x="1201" y="1230"/>
                    <a:pt x="1201" y="1523"/>
                  </a:cubicBezTo>
                  <a:lnTo>
                    <a:pt x="1201" y="1977"/>
                  </a:lnTo>
                  <a:cubicBezTo>
                    <a:pt x="1187" y="2124"/>
                    <a:pt x="1143" y="2299"/>
                    <a:pt x="1026" y="2358"/>
                  </a:cubicBezTo>
                  <a:cubicBezTo>
                    <a:pt x="988" y="2378"/>
                    <a:pt x="949" y="2387"/>
                    <a:pt x="909" y="2387"/>
                  </a:cubicBezTo>
                  <a:cubicBezTo>
                    <a:pt x="808" y="2387"/>
                    <a:pt x="704" y="2329"/>
                    <a:pt x="630" y="2255"/>
                  </a:cubicBezTo>
                  <a:cubicBezTo>
                    <a:pt x="542" y="2138"/>
                    <a:pt x="484" y="1992"/>
                    <a:pt x="455" y="1845"/>
                  </a:cubicBezTo>
                  <a:cubicBezTo>
                    <a:pt x="381" y="1567"/>
                    <a:pt x="367" y="1304"/>
                    <a:pt x="308" y="1084"/>
                  </a:cubicBezTo>
                  <a:cubicBezTo>
                    <a:pt x="250" y="865"/>
                    <a:pt x="191" y="689"/>
                    <a:pt x="118" y="586"/>
                  </a:cubicBezTo>
                  <a:cubicBezTo>
                    <a:pt x="89" y="528"/>
                    <a:pt x="45" y="499"/>
                    <a:pt x="30" y="469"/>
                  </a:cubicBezTo>
                  <a:lnTo>
                    <a:pt x="1" y="440"/>
                  </a:lnTo>
                  <a:lnTo>
                    <a:pt x="1" y="440"/>
                  </a:lnTo>
                  <a:cubicBezTo>
                    <a:pt x="1" y="440"/>
                    <a:pt x="30" y="499"/>
                    <a:pt x="89" y="601"/>
                  </a:cubicBezTo>
                  <a:cubicBezTo>
                    <a:pt x="133" y="718"/>
                    <a:pt x="191" y="879"/>
                    <a:pt x="235" y="1099"/>
                  </a:cubicBezTo>
                  <a:cubicBezTo>
                    <a:pt x="264" y="1318"/>
                    <a:pt x="294" y="1567"/>
                    <a:pt x="367" y="1860"/>
                  </a:cubicBezTo>
                  <a:cubicBezTo>
                    <a:pt x="396" y="2006"/>
                    <a:pt x="455" y="2182"/>
                    <a:pt x="557" y="2299"/>
                  </a:cubicBezTo>
                  <a:cubicBezTo>
                    <a:pt x="643" y="2396"/>
                    <a:pt x="776" y="2485"/>
                    <a:pt x="910" y="2485"/>
                  </a:cubicBezTo>
                  <a:cubicBezTo>
                    <a:pt x="959" y="2485"/>
                    <a:pt x="1008" y="2473"/>
                    <a:pt x="1055" y="2446"/>
                  </a:cubicBezTo>
                  <a:cubicBezTo>
                    <a:pt x="1143" y="2402"/>
                    <a:pt x="1201" y="2328"/>
                    <a:pt x="1245" y="2226"/>
                  </a:cubicBezTo>
                  <a:cubicBezTo>
                    <a:pt x="1260" y="2138"/>
                    <a:pt x="1274" y="2050"/>
                    <a:pt x="1274" y="1977"/>
                  </a:cubicBezTo>
                  <a:lnTo>
                    <a:pt x="1274" y="1523"/>
                  </a:lnTo>
                  <a:lnTo>
                    <a:pt x="1274" y="733"/>
                  </a:lnTo>
                  <a:cubicBezTo>
                    <a:pt x="1260" y="513"/>
                    <a:pt x="1260" y="323"/>
                    <a:pt x="1260" y="206"/>
                  </a:cubicBezTo>
                  <a:cubicBezTo>
                    <a:pt x="1260" y="74"/>
                    <a:pt x="1245" y="1"/>
                    <a:pt x="124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30"/>
            <p:cNvSpPr/>
            <p:nvPr/>
          </p:nvSpPr>
          <p:spPr>
            <a:xfrm flipH="1">
              <a:off x="9672324" y="1848891"/>
              <a:ext cx="55053" cy="118317"/>
            </a:xfrm>
            <a:custGeom>
              <a:rect b="b" l="l" r="r" t="t"/>
              <a:pathLst>
                <a:path extrusionOk="0" h="1513" w="704">
                  <a:moveTo>
                    <a:pt x="685" y="1"/>
                  </a:moveTo>
                  <a:cubicBezTo>
                    <a:pt x="652" y="1"/>
                    <a:pt x="550" y="354"/>
                    <a:pt x="367" y="749"/>
                  </a:cubicBezTo>
                  <a:cubicBezTo>
                    <a:pt x="177" y="1188"/>
                    <a:pt x="1" y="1496"/>
                    <a:pt x="16" y="1510"/>
                  </a:cubicBezTo>
                  <a:cubicBezTo>
                    <a:pt x="16" y="1512"/>
                    <a:pt x="17" y="1512"/>
                    <a:pt x="19" y="1512"/>
                  </a:cubicBezTo>
                  <a:cubicBezTo>
                    <a:pt x="52" y="1512"/>
                    <a:pt x="273" y="1226"/>
                    <a:pt x="455" y="807"/>
                  </a:cubicBezTo>
                  <a:cubicBezTo>
                    <a:pt x="660" y="383"/>
                    <a:pt x="704" y="2"/>
                    <a:pt x="689" y="2"/>
                  </a:cubicBezTo>
                  <a:cubicBezTo>
                    <a:pt x="688" y="1"/>
                    <a:pt x="687" y="1"/>
                    <a:pt x="68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30"/>
            <p:cNvSpPr/>
            <p:nvPr/>
          </p:nvSpPr>
          <p:spPr>
            <a:xfrm flipH="1">
              <a:off x="9618523" y="1885645"/>
              <a:ext cx="105414" cy="98297"/>
            </a:xfrm>
            <a:custGeom>
              <a:rect b="b" l="l" r="r" t="t"/>
              <a:pathLst>
                <a:path extrusionOk="0" h="1257" w="1348">
                  <a:moveTo>
                    <a:pt x="1317" y="0"/>
                  </a:moveTo>
                  <a:cubicBezTo>
                    <a:pt x="1293" y="0"/>
                    <a:pt x="1004" y="376"/>
                    <a:pt x="660" y="835"/>
                  </a:cubicBezTo>
                  <a:cubicBezTo>
                    <a:pt x="586" y="952"/>
                    <a:pt x="499" y="1084"/>
                    <a:pt x="411" y="1128"/>
                  </a:cubicBezTo>
                  <a:cubicBezTo>
                    <a:pt x="358" y="1163"/>
                    <a:pt x="294" y="1183"/>
                    <a:pt x="235" y="1183"/>
                  </a:cubicBezTo>
                  <a:cubicBezTo>
                    <a:pt x="197" y="1183"/>
                    <a:pt x="162" y="1175"/>
                    <a:pt x="133" y="1157"/>
                  </a:cubicBezTo>
                  <a:cubicBezTo>
                    <a:pt x="74" y="1113"/>
                    <a:pt x="59" y="1026"/>
                    <a:pt x="74" y="982"/>
                  </a:cubicBezTo>
                  <a:cubicBezTo>
                    <a:pt x="103" y="938"/>
                    <a:pt x="118" y="908"/>
                    <a:pt x="118" y="908"/>
                  </a:cubicBezTo>
                  <a:lnTo>
                    <a:pt x="118" y="908"/>
                  </a:lnTo>
                  <a:cubicBezTo>
                    <a:pt x="118" y="908"/>
                    <a:pt x="74" y="908"/>
                    <a:pt x="45" y="967"/>
                  </a:cubicBezTo>
                  <a:cubicBezTo>
                    <a:pt x="30" y="1026"/>
                    <a:pt x="1" y="1113"/>
                    <a:pt x="103" y="1201"/>
                  </a:cubicBezTo>
                  <a:cubicBezTo>
                    <a:pt x="147" y="1238"/>
                    <a:pt x="206" y="1256"/>
                    <a:pt x="270" y="1256"/>
                  </a:cubicBezTo>
                  <a:cubicBezTo>
                    <a:pt x="334" y="1256"/>
                    <a:pt x="403" y="1238"/>
                    <a:pt x="469" y="1201"/>
                  </a:cubicBezTo>
                  <a:cubicBezTo>
                    <a:pt x="586" y="1143"/>
                    <a:pt x="660" y="1011"/>
                    <a:pt x="762" y="894"/>
                  </a:cubicBezTo>
                  <a:cubicBezTo>
                    <a:pt x="1084" y="425"/>
                    <a:pt x="1348" y="15"/>
                    <a:pt x="1318" y="1"/>
                  </a:cubicBezTo>
                  <a:cubicBezTo>
                    <a:pt x="1318" y="1"/>
                    <a:pt x="1318" y="0"/>
                    <a:pt x="131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30"/>
            <p:cNvSpPr/>
            <p:nvPr/>
          </p:nvSpPr>
          <p:spPr>
            <a:xfrm flipH="1">
              <a:off x="9793768" y="1895889"/>
              <a:ext cx="73273" cy="143419"/>
            </a:xfrm>
            <a:custGeom>
              <a:rect b="b" l="l" r="r" t="t"/>
              <a:pathLst>
                <a:path extrusionOk="0" h="1834" w="937">
                  <a:moveTo>
                    <a:pt x="922" y="1"/>
                  </a:moveTo>
                  <a:cubicBezTo>
                    <a:pt x="902" y="1"/>
                    <a:pt x="622" y="174"/>
                    <a:pt x="247" y="427"/>
                  </a:cubicBezTo>
                  <a:lnTo>
                    <a:pt x="247" y="427"/>
                  </a:lnTo>
                  <a:cubicBezTo>
                    <a:pt x="227" y="433"/>
                    <a:pt x="209" y="442"/>
                    <a:pt x="191" y="455"/>
                  </a:cubicBezTo>
                  <a:lnTo>
                    <a:pt x="250" y="529"/>
                  </a:lnTo>
                  <a:cubicBezTo>
                    <a:pt x="253" y="526"/>
                    <a:pt x="256" y="524"/>
                    <a:pt x="259" y="522"/>
                  </a:cubicBezTo>
                  <a:lnTo>
                    <a:pt x="259" y="522"/>
                  </a:lnTo>
                  <a:lnTo>
                    <a:pt x="264" y="529"/>
                  </a:lnTo>
                  <a:cubicBezTo>
                    <a:pt x="277" y="522"/>
                    <a:pt x="294" y="519"/>
                    <a:pt x="314" y="519"/>
                  </a:cubicBezTo>
                  <a:cubicBezTo>
                    <a:pt x="342" y="519"/>
                    <a:pt x="377" y="526"/>
                    <a:pt x="411" y="543"/>
                  </a:cubicBezTo>
                  <a:cubicBezTo>
                    <a:pt x="440" y="587"/>
                    <a:pt x="484" y="646"/>
                    <a:pt x="499" y="719"/>
                  </a:cubicBezTo>
                  <a:cubicBezTo>
                    <a:pt x="557" y="1056"/>
                    <a:pt x="411" y="1378"/>
                    <a:pt x="279" y="1553"/>
                  </a:cubicBezTo>
                  <a:cubicBezTo>
                    <a:pt x="133" y="1744"/>
                    <a:pt x="1" y="1817"/>
                    <a:pt x="30" y="1831"/>
                  </a:cubicBezTo>
                  <a:cubicBezTo>
                    <a:pt x="30" y="1833"/>
                    <a:pt x="31" y="1833"/>
                    <a:pt x="33" y="1833"/>
                  </a:cubicBezTo>
                  <a:cubicBezTo>
                    <a:pt x="54" y="1833"/>
                    <a:pt x="190" y="1756"/>
                    <a:pt x="338" y="1568"/>
                  </a:cubicBezTo>
                  <a:cubicBezTo>
                    <a:pt x="499" y="1392"/>
                    <a:pt x="645" y="1056"/>
                    <a:pt x="587" y="675"/>
                  </a:cubicBezTo>
                  <a:cubicBezTo>
                    <a:pt x="572" y="602"/>
                    <a:pt x="513" y="514"/>
                    <a:pt x="440" y="455"/>
                  </a:cubicBezTo>
                  <a:cubicBezTo>
                    <a:pt x="421" y="448"/>
                    <a:pt x="400" y="440"/>
                    <a:pt x="377" y="434"/>
                  </a:cubicBezTo>
                  <a:lnTo>
                    <a:pt x="377" y="434"/>
                  </a:lnTo>
                  <a:cubicBezTo>
                    <a:pt x="706" y="190"/>
                    <a:pt x="936" y="15"/>
                    <a:pt x="923" y="2"/>
                  </a:cubicBezTo>
                  <a:cubicBezTo>
                    <a:pt x="923" y="1"/>
                    <a:pt x="923" y="1"/>
                    <a:pt x="92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30"/>
            <p:cNvSpPr/>
            <p:nvPr/>
          </p:nvSpPr>
          <p:spPr>
            <a:xfrm flipH="1">
              <a:off x="10646536" y="2905683"/>
              <a:ext cx="213017" cy="1979477"/>
            </a:xfrm>
            <a:custGeom>
              <a:rect b="b" l="l" r="r" t="t"/>
              <a:pathLst>
                <a:path extrusionOk="0" h="25313" w="2724">
                  <a:moveTo>
                    <a:pt x="2723" y="1"/>
                  </a:moveTo>
                  <a:lnTo>
                    <a:pt x="1860" y="249"/>
                  </a:lnTo>
                  <a:lnTo>
                    <a:pt x="1" y="25312"/>
                  </a:lnTo>
                  <a:lnTo>
                    <a:pt x="528" y="25312"/>
                  </a:lnTo>
                  <a:lnTo>
                    <a:pt x="272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30"/>
            <p:cNvSpPr/>
            <p:nvPr/>
          </p:nvSpPr>
          <p:spPr>
            <a:xfrm flipH="1">
              <a:off x="10276727" y="2783222"/>
              <a:ext cx="873572" cy="115658"/>
            </a:xfrm>
            <a:custGeom>
              <a:rect b="b" l="l" r="r" t="t"/>
              <a:pathLst>
                <a:path extrusionOk="0" h="1479" w="11171">
                  <a:moveTo>
                    <a:pt x="4655" y="0"/>
                  </a:moveTo>
                  <a:cubicBezTo>
                    <a:pt x="0" y="0"/>
                    <a:pt x="220" y="1479"/>
                    <a:pt x="220" y="1479"/>
                  </a:cubicBezTo>
                  <a:lnTo>
                    <a:pt x="10950" y="1479"/>
                  </a:lnTo>
                  <a:cubicBezTo>
                    <a:pt x="11170" y="308"/>
                    <a:pt x="9282" y="0"/>
                    <a:pt x="46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30"/>
            <p:cNvSpPr/>
            <p:nvPr/>
          </p:nvSpPr>
          <p:spPr>
            <a:xfrm flipH="1">
              <a:off x="10293931" y="2887384"/>
              <a:ext cx="839242" cy="37849"/>
            </a:xfrm>
            <a:custGeom>
              <a:rect b="b" l="l" r="r" t="t"/>
              <a:pathLst>
                <a:path extrusionOk="0" h="484" w="10732">
                  <a:moveTo>
                    <a:pt x="1" y="0"/>
                  </a:moveTo>
                  <a:lnTo>
                    <a:pt x="1" y="483"/>
                  </a:lnTo>
                  <a:lnTo>
                    <a:pt x="10731" y="483"/>
                  </a:lnTo>
                  <a:lnTo>
                    <a:pt x="10731" y="147"/>
                  </a:lnTo>
                  <a:lnTo>
                    <a:pt x="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30"/>
            <p:cNvSpPr/>
            <p:nvPr/>
          </p:nvSpPr>
          <p:spPr>
            <a:xfrm flipH="1">
              <a:off x="10351175" y="2925155"/>
              <a:ext cx="269086" cy="1949682"/>
            </a:xfrm>
            <a:custGeom>
              <a:rect b="b" l="l" r="r" t="t"/>
              <a:pathLst>
                <a:path extrusionOk="0" h="24932" w="3441">
                  <a:moveTo>
                    <a:pt x="0" y="0"/>
                  </a:moveTo>
                  <a:lnTo>
                    <a:pt x="3074" y="24932"/>
                  </a:lnTo>
                  <a:lnTo>
                    <a:pt x="3440" y="24932"/>
                  </a:lnTo>
                  <a:lnTo>
                    <a:pt x="922" y="0"/>
                  </a:lnTo>
                  <a:close/>
                </a:path>
              </a:pathLst>
            </a:custGeom>
            <a:solidFill>
              <a:srgbClr val="7C4C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30"/>
            <p:cNvSpPr/>
            <p:nvPr/>
          </p:nvSpPr>
          <p:spPr>
            <a:xfrm flipH="1">
              <a:off x="10795349" y="2905683"/>
              <a:ext cx="557644" cy="1969154"/>
            </a:xfrm>
            <a:custGeom>
              <a:rect b="b" l="l" r="r" t="t"/>
              <a:pathLst>
                <a:path extrusionOk="0" h="25181" w="7131">
                  <a:moveTo>
                    <a:pt x="6237" y="1"/>
                  </a:moveTo>
                  <a:lnTo>
                    <a:pt x="1" y="25181"/>
                  </a:lnTo>
                  <a:lnTo>
                    <a:pt x="411" y="25181"/>
                  </a:lnTo>
                  <a:lnTo>
                    <a:pt x="7130" y="249"/>
                  </a:lnTo>
                  <a:lnTo>
                    <a:pt x="623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30"/>
            <p:cNvSpPr/>
            <p:nvPr/>
          </p:nvSpPr>
          <p:spPr>
            <a:xfrm flipH="1">
              <a:off x="10522901" y="3686429"/>
              <a:ext cx="488906" cy="36754"/>
            </a:xfrm>
            <a:custGeom>
              <a:rect b="b" l="l" r="r" t="t"/>
              <a:pathLst>
                <a:path extrusionOk="0" h="470" w="6252">
                  <a:moveTo>
                    <a:pt x="6193" y="1"/>
                  </a:moveTo>
                  <a:lnTo>
                    <a:pt x="0" y="147"/>
                  </a:lnTo>
                  <a:lnTo>
                    <a:pt x="0" y="469"/>
                  </a:lnTo>
                  <a:lnTo>
                    <a:pt x="6252" y="337"/>
                  </a:lnTo>
                  <a:lnTo>
                    <a:pt x="619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30"/>
            <p:cNvSpPr/>
            <p:nvPr/>
          </p:nvSpPr>
          <p:spPr>
            <a:xfrm flipH="1">
              <a:off x="10395825" y="4683555"/>
              <a:ext cx="880454" cy="67643"/>
            </a:xfrm>
            <a:custGeom>
              <a:rect b="b" l="l" r="r" t="t"/>
              <a:pathLst>
                <a:path extrusionOk="0" h="865" w="11259">
                  <a:moveTo>
                    <a:pt x="89" y="1"/>
                  </a:moveTo>
                  <a:lnTo>
                    <a:pt x="1" y="308"/>
                  </a:lnTo>
                  <a:lnTo>
                    <a:pt x="11259" y="864"/>
                  </a:lnTo>
                  <a:lnTo>
                    <a:pt x="11259" y="425"/>
                  </a:lnTo>
                  <a:lnTo>
                    <a:pt x="8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30"/>
            <p:cNvSpPr/>
            <p:nvPr/>
          </p:nvSpPr>
          <p:spPr>
            <a:xfrm flipH="1">
              <a:off x="9784540" y="4225617"/>
              <a:ext cx="296534" cy="435183"/>
            </a:xfrm>
            <a:custGeom>
              <a:rect b="b" l="l" r="r" t="t"/>
              <a:pathLst>
                <a:path extrusionOk="0" h="5565" w="3792">
                  <a:moveTo>
                    <a:pt x="937" y="1"/>
                  </a:moveTo>
                  <a:lnTo>
                    <a:pt x="0" y="1641"/>
                  </a:lnTo>
                  <a:cubicBezTo>
                    <a:pt x="0" y="1641"/>
                    <a:pt x="2782" y="4891"/>
                    <a:pt x="3236" y="5432"/>
                  </a:cubicBezTo>
                  <a:cubicBezTo>
                    <a:pt x="3317" y="5525"/>
                    <a:pt x="3375" y="5564"/>
                    <a:pt x="3416" y="5564"/>
                  </a:cubicBezTo>
                  <a:cubicBezTo>
                    <a:pt x="3624" y="5564"/>
                    <a:pt x="3367" y="4539"/>
                    <a:pt x="3367" y="4539"/>
                  </a:cubicBezTo>
                  <a:lnTo>
                    <a:pt x="3792" y="3324"/>
                  </a:lnTo>
                  <a:lnTo>
                    <a:pt x="93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30"/>
            <p:cNvSpPr/>
            <p:nvPr/>
          </p:nvSpPr>
          <p:spPr>
            <a:xfrm flipH="1">
              <a:off x="9404408" y="2659588"/>
              <a:ext cx="1304063" cy="1874063"/>
            </a:xfrm>
            <a:custGeom>
              <a:rect b="b" l="l" r="r" t="t"/>
              <a:pathLst>
                <a:path extrusionOk="0" h="23965" w="16676">
                  <a:moveTo>
                    <a:pt x="7145" y="0"/>
                  </a:moveTo>
                  <a:lnTo>
                    <a:pt x="1" y="835"/>
                  </a:lnTo>
                  <a:lnTo>
                    <a:pt x="11024" y="10160"/>
                  </a:lnTo>
                  <a:lnTo>
                    <a:pt x="6647" y="22223"/>
                  </a:lnTo>
                  <a:lnTo>
                    <a:pt x="11991" y="23965"/>
                  </a:lnTo>
                  <a:cubicBezTo>
                    <a:pt x="11991" y="23965"/>
                    <a:pt x="16675" y="10160"/>
                    <a:pt x="16675" y="8593"/>
                  </a:cubicBezTo>
                  <a:cubicBezTo>
                    <a:pt x="16661" y="6705"/>
                    <a:pt x="7145" y="0"/>
                    <a:pt x="71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30"/>
            <p:cNvSpPr/>
            <p:nvPr/>
          </p:nvSpPr>
          <p:spPr>
            <a:xfrm flipH="1">
              <a:off x="9814099" y="4685901"/>
              <a:ext cx="495944" cy="145608"/>
            </a:xfrm>
            <a:custGeom>
              <a:rect b="b" l="l" r="r" t="t"/>
              <a:pathLst>
                <a:path extrusionOk="0" h="1862" w="6342">
                  <a:moveTo>
                    <a:pt x="0" y="0"/>
                  </a:moveTo>
                  <a:lnTo>
                    <a:pt x="601" y="1801"/>
                  </a:lnTo>
                  <a:cubicBezTo>
                    <a:pt x="601" y="1801"/>
                    <a:pt x="4146" y="1861"/>
                    <a:pt x="5340" y="1861"/>
                  </a:cubicBezTo>
                  <a:cubicBezTo>
                    <a:pt x="5460" y="1861"/>
                    <a:pt x="5555" y="1861"/>
                    <a:pt x="5622" y="1859"/>
                  </a:cubicBezTo>
                  <a:cubicBezTo>
                    <a:pt x="5630" y="1859"/>
                    <a:pt x="5637" y="1859"/>
                    <a:pt x="5644" y="1859"/>
                  </a:cubicBezTo>
                  <a:cubicBezTo>
                    <a:pt x="6341" y="1859"/>
                    <a:pt x="5036" y="1171"/>
                    <a:pt x="5036" y="1171"/>
                  </a:cubicBezTo>
                  <a:lnTo>
                    <a:pt x="4392" y="59"/>
                  </a:lnTo>
                  <a:lnTo>
                    <a:pt x="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30"/>
            <p:cNvSpPr/>
            <p:nvPr/>
          </p:nvSpPr>
          <p:spPr>
            <a:xfrm flipH="1">
              <a:off x="10133700" y="1657927"/>
              <a:ext cx="803661" cy="996424"/>
            </a:xfrm>
            <a:custGeom>
              <a:rect b="b" l="l" r="r" t="t"/>
              <a:pathLst>
                <a:path extrusionOk="0" h="12742" w="10277">
                  <a:moveTo>
                    <a:pt x="4954" y="0"/>
                  </a:moveTo>
                  <a:cubicBezTo>
                    <a:pt x="3960" y="0"/>
                    <a:pt x="3002" y="114"/>
                    <a:pt x="2386" y="351"/>
                  </a:cubicBezTo>
                  <a:cubicBezTo>
                    <a:pt x="2386" y="351"/>
                    <a:pt x="220" y="1273"/>
                    <a:pt x="0" y="3220"/>
                  </a:cubicBezTo>
                  <a:lnTo>
                    <a:pt x="0" y="8168"/>
                  </a:lnTo>
                  <a:lnTo>
                    <a:pt x="29" y="10233"/>
                  </a:lnTo>
                  <a:cubicBezTo>
                    <a:pt x="29" y="10233"/>
                    <a:pt x="5271" y="12742"/>
                    <a:pt x="8414" y="12742"/>
                  </a:cubicBezTo>
                  <a:cubicBezTo>
                    <a:pt x="9209" y="12742"/>
                    <a:pt x="9869" y="12581"/>
                    <a:pt x="10277" y="12180"/>
                  </a:cubicBezTo>
                  <a:lnTo>
                    <a:pt x="9867" y="5621"/>
                  </a:lnTo>
                  <a:cubicBezTo>
                    <a:pt x="9838" y="4216"/>
                    <a:pt x="10013" y="1961"/>
                    <a:pt x="8974" y="1024"/>
                  </a:cubicBezTo>
                  <a:cubicBezTo>
                    <a:pt x="8769" y="849"/>
                    <a:pt x="8549" y="658"/>
                    <a:pt x="8315" y="541"/>
                  </a:cubicBezTo>
                  <a:cubicBezTo>
                    <a:pt x="7566" y="187"/>
                    <a:pt x="6230" y="0"/>
                    <a:pt x="495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30"/>
            <p:cNvSpPr/>
            <p:nvPr/>
          </p:nvSpPr>
          <p:spPr>
            <a:xfrm flipH="1">
              <a:off x="10224100" y="1207809"/>
              <a:ext cx="422515" cy="538642"/>
            </a:xfrm>
            <a:custGeom>
              <a:rect b="b" l="l" r="r" t="t"/>
              <a:pathLst>
                <a:path extrusionOk="0" h="6888" w="5403">
                  <a:moveTo>
                    <a:pt x="2796" y="0"/>
                  </a:moveTo>
                  <a:cubicBezTo>
                    <a:pt x="1518" y="0"/>
                    <a:pt x="1450" y="617"/>
                    <a:pt x="1450" y="617"/>
                  </a:cubicBezTo>
                  <a:lnTo>
                    <a:pt x="1450" y="1700"/>
                  </a:lnTo>
                  <a:cubicBezTo>
                    <a:pt x="1450" y="1700"/>
                    <a:pt x="1090" y="1443"/>
                    <a:pt x="746" y="1443"/>
                  </a:cubicBezTo>
                  <a:cubicBezTo>
                    <a:pt x="493" y="1443"/>
                    <a:pt x="248" y="1582"/>
                    <a:pt x="161" y="2066"/>
                  </a:cubicBezTo>
                  <a:cubicBezTo>
                    <a:pt x="0" y="2959"/>
                    <a:pt x="864" y="3120"/>
                    <a:pt x="864" y="3120"/>
                  </a:cubicBezTo>
                  <a:lnTo>
                    <a:pt x="659" y="5682"/>
                  </a:lnTo>
                  <a:cubicBezTo>
                    <a:pt x="630" y="6034"/>
                    <a:pt x="732" y="6370"/>
                    <a:pt x="967" y="6605"/>
                  </a:cubicBezTo>
                  <a:cubicBezTo>
                    <a:pt x="1185" y="6812"/>
                    <a:pt x="1431" y="6888"/>
                    <a:pt x="1674" y="6888"/>
                  </a:cubicBezTo>
                  <a:cubicBezTo>
                    <a:pt x="2051" y="6888"/>
                    <a:pt x="2422" y="6706"/>
                    <a:pt x="2679" y="6546"/>
                  </a:cubicBezTo>
                  <a:cubicBezTo>
                    <a:pt x="2870" y="6414"/>
                    <a:pt x="2987" y="6224"/>
                    <a:pt x="2987" y="5975"/>
                  </a:cubicBezTo>
                  <a:lnTo>
                    <a:pt x="2987" y="5302"/>
                  </a:lnTo>
                  <a:lnTo>
                    <a:pt x="3895" y="5302"/>
                  </a:lnTo>
                  <a:cubicBezTo>
                    <a:pt x="5402" y="5228"/>
                    <a:pt x="5139" y="441"/>
                    <a:pt x="5139" y="441"/>
                  </a:cubicBezTo>
                  <a:cubicBezTo>
                    <a:pt x="5139" y="31"/>
                    <a:pt x="4334" y="31"/>
                    <a:pt x="4334" y="31"/>
                  </a:cubicBezTo>
                  <a:lnTo>
                    <a:pt x="2928" y="2"/>
                  </a:lnTo>
                  <a:cubicBezTo>
                    <a:pt x="2883" y="1"/>
                    <a:pt x="2839" y="0"/>
                    <a:pt x="2796" y="0"/>
                  </a:cubicBezTo>
                  <a:close/>
                </a:path>
              </a:pathLst>
            </a:custGeom>
            <a:solidFill>
              <a:srgbClr val="BA61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30"/>
            <p:cNvSpPr/>
            <p:nvPr/>
          </p:nvSpPr>
          <p:spPr>
            <a:xfrm flipH="1">
              <a:off x="10311138" y="1383133"/>
              <a:ext cx="22913" cy="112217"/>
            </a:xfrm>
            <a:custGeom>
              <a:rect b="b" l="l" r="r" t="t"/>
              <a:pathLst>
                <a:path extrusionOk="0" h="1435" w="293">
                  <a:moveTo>
                    <a:pt x="234" y="0"/>
                  </a:moveTo>
                  <a:cubicBezTo>
                    <a:pt x="220" y="29"/>
                    <a:pt x="190" y="366"/>
                    <a:pt x="190" y="776"/>
                  </a:cubicBezTo>
                  <a:cubicBezTo>
                    <a:pt x="190" y="996"/>
                    <a:pt x="234" y="1186"/>
                    <a:pt x="176" y="1303"/>
                  </a:cubicBezTo>
                  <a:cubicBezTo>
                    <a:pt x="146" y="1362"/>
                    <a:pt x="103" y="1391"/>
                    <a:pt x="73" y="1391"/>
                  </a:cubicBezTo>
                  <a:cubicBezTo>
                    <a:pt x="29" y="1405"/>
                    <a:pt x="15" y="1405"/>
                    <a:pt x="15" y="1405"/>
                  </a:cubicBezTo>
                  <a:cubicBezTo>
                    <a:pt x="0" y="1405"/>
                    <a:pt x="15" y="1435"/>
                    <a:pt x="73" y="1435"/>
                  </a:cubicBezTo>
                  <a:cubicBezTo>
                    <a:pt x="117" y="1435"/>
                    <a:pt x="176" y="1405"/>
                    <a:pt x="234" y="1347"/>
                  </a:cubicBezTo>
                  <a:cubicBezTo>
                    <a:pt x="264" y="1274"/>
                    <a:pt x="293" y="1171"/>
                    <a:pt x="293" y="1083"/>
                  </a:cubicBezTo>
                  <a:lnTo>
                    <a:pt x="293" y="776"/>
                  </a:lnTo>
                  <a:cubicBezTo>
                    <a:pt x="293" y="351"/>
                    <a:pt x="249" y="0"/>
                    <a:pt x="23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30"/>
            <p:cNvSpPr/>
            <p:nvPr/>
          </p:nvSpPr>
          <p:spPr>
            <a:xfrm flipH="1">
              <a:off x="10390120" y="1387669"/>
              <a:ext cx="9228" cy="27526"/>
            </a:xfrm>
            <a:custGeom>
              <a:rect b="b" l="l" r="r" t="t"/>
              <a:pathLst>
                <a:path extrusionOk="0" h="352" w="118">
                  <a:moveTo>
                    <a:pt x="59" y="1"/>
                  </a:moveTo>
                  <a:cubicBezTo>
                    <a:pt x="30" y="1"/>
                    <a:pt x="1" y="74"/>
                    <a:pt x="30" y="191"/>
                  </a:cubicBezTo>
                  <a:cubicBezTo>
                    <a:pt x="30" y="279"/>
                    <a:pt x="59" y="352"/>
                    <a:pt x="74" y="352"/>
                  </a:cubicBezTo>
                  <a:cubicBezTo>
                    <a:pt x="103" y="352"/>
                    <a:pt x="118" y="264"/>
                    <a:pt x="118" y="162"/>
                  </a:cubicBezTo>
                  <a:cubicBezTo>
                    <a:pt x="118" y="74"/>
                    <a:pt x="74" y="1"/>
                    <a:pt x="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30"/>
            <p:cNvSpPr/>
            <p:nvPr/>
          </p:nvSpPr>
          <p:spPr>
            <a:xfrm flipH="1">
              <a:off x="10269927" y="1385401"/>
              <a:ext cx="6882" cy="26432"/>
            </a:xfrm>
            <a:custGeom>
              <a:rect b="b" l="l" r="r" t="t"/>
              <a:pathLst>
                <a:path extrusionOk="0" h="338" w="88">
                  <a:moveTo>
                    <a:pt x="29" y="0"/>
                  </a:moveTo>
                  <a:cubicBezTo>
                    <a:pt x="15" y="0"/>
                    <a:pt x="0" y="88"/>
                    <a:pt x="0" y="176"/>
                  </a:cubicBezTo>
                  <a:cubicBezTo>
                    <a:pt x="0" y="264"/>
                    <a:pt x="29" y="337"/>
                    <a:pt x="44" y="337"/>
                  </a:cubicBezTo>
                  <a:cubicBezTo>
                    <a:pt x="73" y="337"/>
                    <a:pt x="88" y="249"/>
                    <a:pt x="88" y="161"/>
                  </a:cubicBezTo>
                  <a:cubicBezTo>
                    <a:pt x="88" y="59"/>
                    <a:pt x="44" y="0"/>
                    <a:pt x="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30"/>
            <p:cNvSpPr/>
            <p:nvPr/>
          </p:nvSpPr>
          <p:spPr>
            <a:xfrm flipH="1">
              <a:off x="10410686" y="1581135"/>
              <a:ext cx="66470" cy="119177"/>
            </a:xfrm>
            <a:custGeom>
              <a:rect b="b" l="l" r="r" t="t"/>
              <a:pathLst>
                <a:path extrusionOk="0" h="1524" w="850">
                  <a:moveTo>
                    <a:pt x="15" y="1"/>
                  </a:moveTo>
                  <a:lnTo>
                    <a:pt x="15" y="1"/>
                  </a:lnTo>
                  <a:cubicBezTo>
                    <a:pt x="0" y="250"/>
                    <a:pt x="0" y="528"/>
                    <a:pt x="73" y="791"/>
                  </a:cubicBezTo>
                  <a:cubicBezTo>
                    <a:pt x="147" y="1040"/>
                    <a:pt x="308" y="1260"/>
                    <a:pt x="527" y="1406"/>
                  </a:cubicBezTo>
                  <a:cubicBezTo>
                    <a:pt x="600" y="1465"/>
                    <a:pt x="747" y="1523"/>
                    <a:pt x="747" y="1523"/>
                  </a:cubicBezTo>
                  <a:cubicBezTo>
                    <a:pt x="747" y="1494"/>
                    <a:pt x="776" y="1333"/>
                    <a:pt x="805" y="1318"/>
                  </a:cubicBezTo>
                  <a:cubicBezTo>
                    <a:pt x="849" y="1040"/>
                    <a:pt x="835" y="820"/>
                    <a:pt x="805" y="513"/>
                  </a:cubicBezTo>
                  <a:cubicBezTo>
                    <a:pt x="483" y="440"/>
                    <a:pt x="220" y="235"/>
                    <a:pt x="15" y="1"/>
                  </a:cubicBezTo>
                  <a:close/>
                </a:path>
              </a:pathLst>
            </a:custGeom>
            <a:solidFill>
              <a:srgbClr val="151F29">
                <a:alpha val="18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30"/>
            <p:cNvSpPr/>
            <p:nvPr/>
          </p:nvSpPr>
          <p:spPr>
            <a:xfrm flipH="1">
              <a:off x="10545815" y="1356780"/>
              <a:ext cx="53880" cy="74446"/>
            </a:xfrm>
            <a:custGeom>
              <a:rect b="b" l="l" r="r" t="t"/>
              <a:pathLst>
                <a:path extrusionOk="0" h="952" w="689">
                  <a:moveTo>
                    <a:pt x="59" y="0"/>
                  </a:moveTo>
                  <a:cubicBezTo>
                    <a:pt x="59" y="0"/>
                    <a:pt x="132" y="30"/>
                    <a:pt x="220" y="88"/>
                  </a:cubicBezTo>
                  <a:cubicBezTo>
                    <a:pt x="281" y="131"/>
                    <a:pt x="346" y="185"/>
                    <a:pt x="405" y="257"/>
                  </a:cubicBezTo>
                  <a:lnTo>
                    <a:pt x="405" y="257"/>
                  </a:lnTo>
                  <a:cubicBezTo>
                    <a:pt x="392" y="254"/>
                    <a:pt x="380" y="251"/>
                    <a:pt x="367" y="249"/>
                  </a:cubicBezTo>
                  <a:cubicBezTo>
                    <a:pt x="348" y="246"/>
                    <a:pt x="329" y="244"/>
                    <a:pt x="310" y="244"/>
                  </a:cubicBezTo>
                  <a:cubicBezTo>
                    <a:pt x="251" y="244"/>
                    <a:pt x="191" y="260"/>
                    <a:pt x="147" y="293"/>
                  </a:cubicBezTo>
                  <a:cubicBezTo>
                    <a:pt x="103" y="322"/>
                    <a:pt x="59" y="396"/>
                    <a:pt x="45" y="454"/>
                  </a:cubicBezTo>
                  <a:cubicBezTo>
                    <a:pt x="1" y="586"/>
                    <a:pt x="45" y="688"/>
                    <a:pt x="103" y="762"/>
                  </a:cubicBezTo>
                  <a:cubicBezTo>
                    <a:pt x="206" y="923"/>
                    <a:pt x="323" y="952"/>
                    <a:pt x="323" y="952"/>
                  </a:cubicBezTo>
                  <a:cubicBezTo>
                    <a:pt x="337" y="923"/>
                    <a:pt x="250" y="879"/>
                    <a:pt x="132" y="703"/>
                  </a:cubicBezTo>
                  <a:cubicBezTo>
                    <a:pt x="103" y="630"/>
                    <a:pt x="74" y="542"/>
                    <a:pt x="118" y="454"/>
                  </a:cubicBezTo>
                  <a:cubicBezTo>
                    <a:pt x="130" y="380"/>
                    <a:pt x="195" y="316"/>
                    <a:pt x="286" y="316"/>
                  </a:cubicBezTo>
                  <a:cubicBezTo>
                    <a:pt x="302" y="316"/>
                    <a:pt x="319" y="318"/>
                    <a:pt x="337" y="322"/>
                  </a:cubicBezTo>
                  <a:cubicBezTo>
                    <a:pt x="393" y="334"/>
                    <a:pt x="449" y="370"/>
                    <a:pt x="498" y="407"/>
                  </a:cubicBezTo>
                  <a:lnTo>
                    <a:pt x="498" y="407"/>
                  </a:lnTo>
                  <a:cubicBezTo>
                    <a:pt x="503" y="417"/>
                    <a:pt x="508" y="428"/>
                    <a:pt x="513" y="440"/>
                  </a:cubicBezTo>
                  <a:lnTo>
                    <a:pt x="527" y="428"/>
                  </a:lnTo>
                  <a:lnTo>
                    <a:pt x="527" y="428"/>
                  </a:lnTo>
                  <a:cubicBezTo>
                    <a:pt x="532" y="432"/>
                    <a:pt x="537" y="436"/>
                    <a:pt x="542" y="440"/>
                  </a:cubicBezTo>
                  <a:lnTo>
                    <a:pt x="689" y="542"/>
                  </a:lnTo>
                  <a:lnTo>
                    <a:pt x="616" y="381"/>
                  </a:lnTo>
                  <a:cubicBezTo>
                    <a:pt x="513" y="191"/>
                    <a:pt x="367" y="88"/>
                    <a:pt x="264" y="30"/>
                  </a:cubicBezTo>
                  <a:cubicBezTo>
                    <a:pt x="132" y="0"/>
                    <a:pt x="59" y="0"/>
                    <a:pt x="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30"/>
            <p:cNvSpPr/>
            <p:nvPr/>
          </p:nvSpPr>
          <p:spPr>
            <a:xfrm flipH="1">
              <a:off x="10337413" y="1536014"/>
              <a:ext cx="42463" cy="9931"/>
            </a:xfrm>
            <a:custGeom>
              <a:rect b="b" l="l" r="r" t="t"/>
              <a:pathLst>
                <a:path extrusionOk="0" h="127" w="543">
                  <a:moveTo>
                    <a:pt x="35" y="1"/>
                  </a:moveTo>
                  <a:cubicBezTo>
                    <a:pt x="17" y="1"/>
                    <a:pt x="5" y="2"/>
                    <a:pt x="0" y="7"/>
                  </a:cubicBezTo>
                  <a:cubicBezTo>
                    <a:pt x="0" y="21"/>
                    <a:pt x="103" y="95"/>
                    <a:pt x="264" y="124"/>
                  </a:cubicBezTo>
                  <a:cubicBezTo>
                    <a:pt x="280" y="125"/>
                    <a:pt x="296" y="126"/>
                    <a:pt x="311" y="126"/>
                  </a:cubicBezTo>
                  <a:cubicBezTo>
                    <a:pt x="438" y="126"/>
                    <a:pt x="542" y="78"/>
                    <a:pt x="542" y="65"/>
                  </a:cubicBezTo>
                  <a:cubicBezTo>
                    <a:pt x="527" y="51"/>
                    <a:pt x="410" y="51"/>
                    <a:pt x="264" y="21"/>
                  </a:cubicBezTo>
                  <a:cubicBezTo>
                    <a:pt x="160" y="11"/>
                    <a:pt x="79" y="1"/>
                    <a:pt x="3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30"/>
            <p:cNvSpPr/>
            <p:nvPr/>
          </p:nvSpPr>
          <p:spPr>
            <a:xfrm flipH="1">
              <a:off x="10234423" y="1196470"/>
              <a:ext cx="321793" cy="145687"/>
            </a:xfrm>
            <a:custGeom>
              <a:rect b="b" l="l" r="r" t="t"/>
              <a:pathLst>
                <a:path extrusionOk="0" h="1863" w="4115">
                  <a:moveTo>
                    <a:pt x="1216" y="1"/>
                  </a:moveTo>
                  <a:cubicBezTo>
                    <a:pt x="923" y="1"/>
                    <a:pt x="587" y="15"/>
                    <a:pt x="367" y="235"/>
                  </a:cubicBezTo>
                  <a:cubicBezTo>
                    <a:pt x="118" y="469"/>
                    <a:pt x="74" y="835"/>
                    <a:pt x="89" y="1172"/>
                  </a:cubicBezTo>
                  <a:cubicBezTo>
                    <a:pt x="89" y="1348"/>
                    <a:pt x="1" y="1655"/>
                    <a:pt x="147" y="1787"/>
                  </a:cubicBezTo>
                  <a:cubicBezTo>
                    <a:pt x="178" y="1812"/>
                    <a:pt x="233" y="1820"/>
                    <a:pt x="296" y="1820"/>
                  </a:cubicBezTo>
                  <a:cubicBezTo>
                    <a:pt x="397" y="1820"/>
                    <a:pt x="521" y="1799"/>
                    <a:pt x="596" y="1799"/>
                  </a:cubicBezTo>
                  <a:cubicBezTo>
                    <a:pt x="609" y="1799"/>
                    <a:pt x="621" y="1800"/>
                    <a:pt x="630" y="1801"/>
                  </a:cubicBezTo>
                  <a:cubicBezTo>
                    <a:pt x="796" y="1835"/>
                    <a:pt x="971" y="1863"/>
                    <a:pt x="1139" y="1863"/>
                  </a:cubicBezTo>
                  <a:cubicBezTo>
                    <a:pt x="1268" y="1863"/>
                    <a:pt x="1394" y="1846"/>
                    <a:pt x="1509" y="1801"/>
                  </a:cubicBezTo>
                  <a:cubicBezTo>
                    <a:pt x="1792" y="1731"/>
                    <a:pt x="2048" y="1510"/>
                    <a:pt x="2091" y="1230"/>
                  </a:cubicBezTo>
                  <a:lnTo>
                    <a:pt x="2091" y="1230"/>
                  </a:lnTo>
                  <a:cubicBezTo>
                    <a:pt x="2065" y="1440"/>
                    <a:pt x="2068" y="1649"/>
                    <a:pt x="2124" y="1845"/>
                  </a:cubicBezTo>
                  <a:cubicBezTo>
                    <a:pt x="2266" y="1638"/>
                    <a:pt x="2397" y="1420"/>
                    <a:pt x="2537" y="1210"/>
                  </a:cubicBezTo>
                  <a:lnTo>
                    <a:pt x="2537" y="1210"/>
                  </a:lnTo>
                  <a:cubicBezTo>
                    <a:pt x="2462" y="1365"/>
                    <a:pt x="2513" y="1561"/>
                    <a:pt x="2636" y="1684"/>
                  </a:cubicBezTo>
                  <a:cubicBezTo>
                    <a:pt x="2755" y="1790"/>
                    <a:pt x="2932" y="1848"/>
                    <a:pt x="3116" y="1848"/>
                  </a:cubicBezTo>
                  <a:cubicBezTo>
                    <a:pt x="3136" y="1848"/>
                    <a:pt x="3157" y="1847"/>
                    <a:pt x="3178" y="1845"/>
                  </a:cubicBezTo>
                  <a:cubicBezTo>
                    <a:pt x="3383" y="1831"/>
                    <a:pt x="3939" y="1684"/>
                    <a:pt x="4115" y="1611"/>
                  </a:cubicBezTo>
                  <a:lnTo>
                    <a:pt x="4115" y="879"/>
                  </a:lnTo>
                  <a:cubicBezTo>
                    <a:pt x="4115" y="528"/>
                    <a:pt x="3880" y="235"/>
                    <a:pt x="3544" y="162"/>
                  </a:cubicBezTo>
                  <a:cubicBezTo>
                    <a:pt x="3441" y="118"/>
                    <a:pt x="3324" y="118"/>
                    <a:pt x="3222" y="103"/>
                  </a:cubicBezTo>
                  <a:cubicBezTo>
                    <a:pt x="2563" y="30"/>
                    <a:pt x="1904" y="1"/>
                    <a:pt x="121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30"/>
            <p:cNvSpPr/>
            <p:nvPr/>
          </p:nvSpPr>
          <p:spPr>
            <a:xfrm flipH="1">
              <a:off x="9995679" y="2350230"/>
              <a:ext cx="274326" cy="332585"/>
            </a:xfrm>
            <a:custGeom>
              <a:rect b="b" l="l" r="r" t="t"/>
              <a:pathLst>
                <a:path extrusionOk="0" h="4253" w="3508">
                  <a:moveTo>
                    <a:pt x="1627" y="1"/>
                  </a:moveTo>
                  <a:cubicBezTo>
                    <a:pt x="1421" y="1"/>
                    <a:pt x="1" y="1365"/>
                    <a:pt x="1" y="1365"/>
                  </a:cubicBezTo>
                  <a:cubicBezTo>
                    <a:pt x="1" y="1365"/>
                    <a:pt x="57" y="4252"/>
                    <a:pt x="584" y="4252"/>
                  </a:cubicBezTo>
                  <a:cubicBezTo>
                    <a:pt x="595" y="4252"/>
                    <a:pt x="605" y="4251"/>
                    <a:pt x="616" y="4249"/>
                  </a:cubicBezTo>
                  <a:cubicBezTo>
                    <a:pt x="616" y="4249"/>
                    <a:pt x="2753" y="3517"/>
                    <a:pt x="2899" y="3327"/>
                  </a:cubicBezTo>
                  <a:cubicBezTo>
                    <a:pt x="3028" y="3147"/>
                    <a:pt x="2248" y="3136"/>
                    <a:pt x="2051" y="3136"/>
                  </a:cubicBezTo>
                  <a:cubicBezTo>
                    <a:pt x="2023" y="3136"/>
                    <a:pt x="2006" y="3136"/>
                    <a:pt x="2006" y="3136"/>
                  </a:cubicBezTo>
                  <a:cubicBezTo>
                    <a:pt x="2006" y="3136"/>
                    <a:pt x="3046" y="2975"/>
                    <a:pt x="3192" y="2770"/>
                  </a:cubicBezTo>
                  <a:cubicBezTo>
                    <a:pt x="3368" y="2565"/>
                    <a:pt x="1860" y="2492"/>
                    <a:pt x="1860" y="2492"/>
                  </a:cubicBezTo>
                  <a:cubicBezTo>
                    <a:pt x="1860" y="2492"/>
                    <a:pt x="3339" y="2492"/>
                    <a:pt x="3339" y="2170"/>
                  </a:cubicBezTo>
                  <a:cubicBezTo>
                    <a:pt x="3339" y="1833"/>
                    <a:pt x="1699" y="1746"/>
                    <a:pt x="1699" y="1746"/>
                  </a:cubicBezTo>
                  <a:cubicBezTo>
                    <a:pt x="1699" y="1746"/>
                    <a:pt x="3397" y="1716"/>
                    <a:pt x="3456" y="1365"/>
                  </a:cubicBezTo>
                  <a:cubicBezTo>
                    <a:pt x="3507" y="1117"/>
                    <a:pt x="2392" y="1080"/>
                    <a:pt x="1731" y="1080"/>
                  </a:cubicBezTo>
                  <a:cubicBezTo>
                    <a:pt x="1456" y="1080"/>
                    <a:pt x="1260" y="1087"/>
                    <a:pt x="1260" y="1087"/>
                  </a:cubicBezTo>
                  <a:cubicBezTo>
                    <a:pt x="1772" y="662"/>
                    <a:pt x="1787" y="106"/>
                    <a:pt x="1640" y="3"/>
                  </a:cubicBezTo>
                  <a:cubicBezTo>
                    <a:pt x="1637" y="2"/>
                    <a:pt x="1632" y="1"/>
                    <a:pt x="1627" y="1"/>
                  </a:cubicBezTo>
                  <a:close/>
                </a:path>
              </a:pathLst>
            </a:custGeom>
            <a:solidFill>
              <a:srgbClr val="BA61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30"/>
            <p:cNvSpPr/>
            <p:nvPr/>
          </p:nvSpPr>
          <p:spPr>
            <a:xfrm flipH="1">
              <a:off x="10221831" y="1894794"/>
              <a:ext cx="805851" cy="852615"/>
            </a:xfrm>
            <a:custGeom>
              <a:rect b="b" l="l" r="r" t="t"/>
              <a:pathLst>
                <a:path extrusionOk="0" h="10903" w="10305">
                  <a:moveTo>
                    <a:pt x="1111" y="1"/>
                  </a:moveTo>
                  <a:cubicBezTo>
                    <a:pt x="1111" y="1"/>
                    <a:pt x="130" y="2709"/>
                    <a:pt x="57" y="7043"/>
                  </a:cubicBezTo>
                  <a:cubicBezTo>
                    <a:pt x="0" y="10403"/>
                    <a:pt x="2392" y="10902"/>
                    <a:pt x="3960" y="10902"/>
                  </a:cubicBezTo>
                  <a:cubicBezTo>
                    <a:pt x="4413" y="10902"/>
                    <a:pt x="4798" y="10860"/>
                    <a:pt x="5034" y="10834"/>
                  </a:cubicBezTo>
                  <a:cubicBezTo>
                    <a:pt x="6103" y="10702"/>
                    <a:pt x="10305" y="10102"/>
                    <a:pt x="10305" y="10102"/>
                  </a:cubicBezTo>
                  <a:lnTo>
                    <a:pt x="9704" y="7174"/>
                  </a:lnTo>
                  <a:cubicBezTo>
                    <a:pt x="9704" y="7174"/>
                    <a:pt x="7128" y="7540"/>
                    <a:pt x="4303" y="7540"/>
                  </a:cubicBezTo>
                  <a:cubicBezTo>
                    <a:pt x="3014" y="7540"/>
                    <a:pt x="4449" y="543"/>
                    <a:pt x="4449" y="543"/>
                  </a:cubicBezTo>
                  <a:lnTo>
                    <a:pt x="1111" y="1"/>
                  </a:lnTo>
                  <a:close/>
                </a:path>
              </a:pathLst>
            </a:custGeom>
            <a:solidFill>
              <a:srgbClr val="BA61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30"/>
            <p:cNvSpPr/>
            <p:nvPr/>
          </p:nvSpPr>
          <p:spPr>
            <a:xfrm flipH="1">
              <a:off x="9839434" y="2696186"/>
              <a:ext cx="941137" cy="2037814"/>
            </a:xfrm>
            <a:custGeom>
              <a:rect b="b" l="l" r="r" t="t"/>
              <a:pathLst>
                <a:path extrusionOk="0" h="26059" w="12035">
                  <a:moveTo>
                    <a:pt x="5739" y="1"/>
                  </a:moveTo>
                  <a:lnTo>
                    <a:pt x="1" y="630"/>
                  </a:lnTo>
                  <a:lnTo>
                    <a:pt x="5285" y="26059"/>
                  </a:lnTo>
                  <a:lnTo>
                    <a:pt x="12034" y="26059"/>
                  </a:lnTo>
                  <a:lnTo>
                    <a:pt x="573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30"/>
            <p:cNvSpPr/>
            <p:nvPr/>
          </p:nvSpPr>
          <p:spPr>
            <a:xfrm flipH="1">
              <a:off x="10099294" y="2659588"/>
              <a:ext cx="256574" cy="237024"/>
            </a:xfrm>
            <a:custGeom>
              <a:rect b="b" l="l" r="r" t="t"/>
              <a:pathLst>
                <a:path extrusionOk="0" h="3031" w="3281">
                  <a:moveTo>
                    <a:pt x="2548" y="0"/>
                  </a:moveTo>
                  <a:lnTo>
                    <a:pt x="1" y="469"/>
                  </a:lnTo>
                  <a:lnTo>
                    <a:pt x="586" y="3030"/>
                  </a:lnTo>
                  <a:lnTo>
                    <a:pt x="3280" y="469"/>
                  </a:lnTo>
                  <a:lnTo>
                    <a:pt x="254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30"/>
            <p:cNvSpPr/>
            <p:nvPr/>
          </p:nvSpPr>
          <p:spPr>
            <a:xfrm flipH="1">
              <a:off x="10256163" y="2681328"/>
              <a:ext cx="41290" cy="232489"/>
            </a:xfrm>
            <a:custGeom>
              <a:rect b="b" l="l" r="r" t="t"/>
              <a:pathLst>
                <a:path extrusionOk="0" h="2973" w="528">
                  <a:moveTo>
                    <a:pt x="15" y="0"/>
                  </a:moveTo>
                  <a:cubicBezTo>
                    <a:pt x="1" y="0"/>
                    <a:pt x="15" y="191"/>
                    <a:pt x="74" y="454"/>
                  </a:cubicBezTo>
                  <a:cubicBezTo>
                    <a:pt x="132" y="732"/>
                    <a:pt x="191" y="1113"/>
                    <a:pt x="279" y="1537"/>
                  </a:cubicBezTo>
                  <a:cubicBezTo>
                    <a:pt x="337" y="1742"/>
                    <a:pt x="366" y="1947"/>
                    <a:pt x="410" y="2123"/>
                  </a:cubicBezTo>
                  <a:cubicBezTo>
                    <a:pt x="440" y="2313"/>
                    <a:pt x="454" y="2474"/>
                    <a:pt x="440" y="2606"/>
                  </a:cubicBezTo>
                  <a:cubicBezTo>
                    <a:pt x="410" y="2752"/>
                    <a:pt x="381" y="2855"/>
                    <a:pt x="337" y="2899"/>
                  </a:cubicBezTo>
                  <a:cubicBezTo>
                    <a:pt x="279" y="2928"/>
                    <a:pt x="220" y="2914"/>
                    <a:pt x="220" y="2928"/>
                  </a:cubicBezTo>
                  <a:cubicBezTo>
                    <a:pt x="220" y="2943"/>
                    <a:pt x="235" y="2943"/>
                    <a:pt x="264" y="2972"/>
                  </a:cubicBezTo>
                  <a:cubicBezTo>
                    <a:pt x="279" y="2972"/>
                    <a:pt x="308" y="2972"/>
                    <a:pt x="352" y="2943"/>
                  </a:cubicBezTo>
                  <a:cubicBezTo>
                    <a:pt x="440" y="2884"/>
                    <a:pt x="454" y="2767"/>
                    <a:pt x="498" y="2635"/>
                  </a:cubicBezTo>
                  <a:cubicBezTo>
                    <a:pt x="528" y="2489"/>
                    <a:pt x="513" y="2313"/>
                    <a:pt x="484" y="2123"/>
                  </a:cubicBezTo>
                  <a:lnTo>
                    <a:pt x="366" y="1523"/>
                  </a:lnTo>
                  <a:cubicBezTo>
                    <a:pt x="293" y="1098"/>
                    <a:pt x="205" y="718"/>
                    <a:pt x="147" y="439"/>
                  </a:cubicBezTo>
                  <a:cubicBezTo>
                    <a:pt x="74" y="161"/>
                    <a:pt x="44" y="0"/>
                    <a:pt x="15" y="0"/>
                  </a:cubicBezTo>
                  <a:close/>
                </a:path>
              </a:pathLst>
            </a:custGeom>
            <a:solidFill>
              <a:srgbClr val="FFFFFF">
                <a:alpha val="17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30"/>
            <p:cNvSpPr/>
            <p:nvPr/>
          </p:nvSpPr>
          <p:spPr>
            <a:xfrm flipH="1">
              <a:off x="10213779" y="2692745"/>
              <a:ext cx="137476" cy="485466"/>
            </a:xfrm>
            <a:custGeom>
              <a:rect b="b" l="l" r="r" t="t"/>
              <a:pathLst>
                <a:path extrusionOk="0" h="6208" w="1758">
                  <a:moveTo>
                    <a:pt x="0" y="1"/>
                  </a:moveTo>
                  <a:cubicBezTo>
                    <a:pt x="0" y="15"/>
                    <a:pt x="15" y="88"/>
                    <a:pt x="44" y="250"/>
                  </a:cubicBezTo>
                  <a:cubicBezTo>
                    <a:pt x="88" y="425"/>
                    <a:pt x="161" y="645"/>
                    <a:pt x="235" y="908"/>
                  </a:cubicBezTo>
                  <a:cubicBezTo>
                    <a:pt x="396" y="1494"/>
                    <a:pt x="615" y="2270"/>
                    <a:pt x="850" y="3104"/>
                  </a:cubicBezTo>
                  <a:cubicBezTo>
                    <a:pt x="1098" y="3953"/>
                    <a:pt x="1318" y="4729"/>
                    <a:pt x="1479" y="5300"/>
                  </a:cubicBezTo>
                  <a:cubicBezTo>
                    <a:pt x="1552" y="5564"/>
                    <a:pt x="1611" y="5783"/>
                    <a:pt x="1655" y="5974"/>
                  </a:cubicBezTo>
                  <a:cubicBezTo>
                    <a:pt x="1699" y="6120"/>
                    <a:pt x="1728" y="6208"/>
                    <a:pt x="1728" y="6208"/>
                  </a:cubicBezTo>
                  <a:cubicBezTo>
                    <a:pt x="1757" y="6208"/>
                    <a:pt x="1728" y="6120"/>
                    <a:pt x="1713" y="5988"/>
                  </a:cubicBezTo>
                  <a:cubicBezTo>
                    <a:pt x="1684" y="5827"/>
                    <a:pt x="1625" y="5608"/>
                    <a:pt x="1552" y="5315"/>
                  </a:cubicBezTo>
                  <a:cubicBezTo>
                    <a:pt x="1406" y="4744"/>
                    <a:pt x="1201" y="3953"/>
                    <a:pt x="967" y="3090"/>
                  </a:cubicBezTo>
                  <a:cubicBezTo>
                    <a:pt x="732" y="2240"/>
                    <a:pt x="484" y="1450"/>
                    <a:pt x="308" y="894"/>
                  </a:cubicBezTo>
                  <a:cubicBezTo>
                    <a:pt x="220" y="630"/>
                    <a:pt x="147" y="381"/>
                    <a:pt x="88" y="235"/>
                  </a:cubicBezTo>
                  <a:cubicBezTo>
                    <a:pt x="30" y="89"/>
                    <a:pt x="0" y="1"/>
                    <a:pt x="0" y="1"/>
                  </a:cubicBezTo>
                  <a:close/>
                </a:path>
              </a:pathLst>
            </a:custGeom>
            <a:solidFill>
              <a:srgbClr val="FFFFFF">
                <a:alpha val="17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30"/>
            <p:cNvSpPr/>
            <p:nvPr/>
          </p:nvSpPr>
          <p:spPr>
            <a:xfrm flipH="1">
              <a:off x="10313404" y="2748814"/>
              <a:ext cx="400775" cy="1977209"/>
            </a:xfrm>
            <a:custGeom>
              <a:rect b="b" l="l" r="r" t="t"/>
              <a:pathLst>
                <a:path extrusionOk="0" h="25284" w="5125">
                  <a:moveTo>
                    <a:pt x="1" y="1"/>
                  </a:moveTo>
                  <a:lnTo>
                    <a:pt x="1" y="74"/>
                  </a:lnTo>
                  <a:cubicBezTo>
                    <a:pt x="30" y="118"/>
                    <a:pt x="30" y="191"/>
                    <a:pt x="45" y="264"/>
                  </a:cubicBezTo>
                  <a:cubicBezTo>
                    <a:pt x="74" y="455"/>
                    <a:pt x="118" y="718"/>
                    <a:pt x="176" y="1026"/>
                  </a:cubicBezTo>
                  <a:cubicBezTo>
                    <a:pt x="279" y="1655"/>
                    <a:pt x="440" y="2592"/>
                    <a:pt x="645" y="3749"/>
                  </a:cubicBezTo>
                  <a:cubicBezTo>
                    <a:pt x="1055" y="6047"/>
                    <a:pt x="1655" y="9224"/>
                    <a:pt x="2343" y="12708"/>
                  </a:cubicBezTo>
                  <a:cubicBezTo>
                    <a:pt x="3060" y="16192"/>
                    <a:pt x="3734" y="19354"/>
                    <a:pt x="4246" y="21624"/>
                  </a:cubicBezTo>
                  <a:cubicBezTo>
                    <a:pt x="4510" y="22765"/>
                    <a:pt x="4729" y="23673"/>
                    <a:pt x="4876" y="24317"/>
                  </a:cubicBezTo>
                  <a:cubicBezTo>
                    <a:pt x="4883" y="24344"/>
                    <a:pt x="4891" y="24371"/>
                    <a:pt x="4898" y="24398"/>
                  </a:cubicBezTo>
                  <a:lnTo>
                    <a:pt x="4898" y="24398"/>
                  </a:lnTo>
                  <a:cubicBezTo>
                    <a:pt x="4891" y="24367"/>
                    <a:pt x="4883" y="24335"/>
                    <a:pt x="4876" y="24303"/>
                  </a:cubicBezTo>
                  <a:cubicBezTo>
                    <a:pt x="4744" y="23644"/>
                    <a:pt x="4539" y="22722"/>
                    <a:pt x="4290" y="21594"/>
                  </a:cubicBezTo>
                  <a:cubicBezTo>
                    <a:pt x="3792" y="19296"/>
                    <a:pt x="3119" y="16148"/>
                    <a:pt x="2416" y="12664"/>
                  </a:cubicBezTo>
                  <a:cubicBezTo>
                    <a:pt x="1728" y="9180"/>
                    <a:pt x="1128" y="6003"/>
                    <a:pt x="703" y="3705"/>
                  </a:cubicBezTo>
                  <a:cubicBezTo>
                    <a:pt x="498" y="2563"/>
                    <a:pt x="323" y="1626"/>
                    <a:pt x="206" y="982"/>
                  </a:cubicBezTo>
                  <a:cubicBezTo>
                    <a:pt x="132" y="674"/>
                    <a:pt x="103" y="440"/>
                    <a:pt x="59" y="250"/>
                  </a:cubicBezTo>
                  <a:cubicBezTo>
                    <a:pt x="45" y="177"/>
                    <a:pt x="45" y="118"/>
                    <a:pt x="30" y="74"/>
                  </a:cubicBezTo>
                  <a:cubicBezTo>
                    <a:pt x="1" y="16"/>
                    <a:pt x="1" y="1"/>
                    <a:pt x="1" y="1"/>
                  </a:cubicBezTo>
                  <a:close/>
                  <a:moveTo>
                    <a:pt x="4898" y="24398"/>
                  </a:moveTo>
                  <a:lnTo>
                    <a:pt x="4898" y="24398"/>
                  </a:lnTo>
                  <a:cubicBezTo>
                    <a:pt x="4961" y="24662"/>
                    <a:pt x="5011" y="24877"/>
                    <a:pt x="5037" y="25035"/>
                  </a:cubicBezTo>
                  <a:cubicBezTo>
                    <a:pt x="5051" y="25108"/>
                    <a:pt x="5081" y="25181"/>
                    <a:pt x="5081" y="25210"/>
                  </a:cubicBezTo>
                  <a:cubicBezTo>
                    <a:pt x="5125" y="25254"/>
                    <a:pt x="5125" y="25283"/>
                    <a:pt x="5125" y="25283"/>
                  </a:cubicBezTo>
                  <a:lnTo>
                    <a:pt x="5125" y="25283"/>
                  </a:lnTo>
                  <a:cubicBezTo>
                    <a:pt x="5125" y="25283"/>
                    <a:pt x="5125" y="25269"/>
                    <a:pt x="5110" y="25239"/>
                  </a:cubicBezTo>
                  <a:cubicBezTo>
                    <a:pt x="5095" y="25181"/>
                    <a:pt x="5066" y="25122"/>
                    <a:pt x="5051" y="25049"/>
                  </a:cubicBezTo>
                  <a:cubicBezTo>
                    <a:pt x="5025" y="24902"/>
                    <a:pt x="4974" y="24670"/>
                    <a:pt x="4898" y="24398"/>
                  </a:cubicBezTo>
                  <a:close/>
                </a:path>
              </a:pathLst>
            </a:custGeom>
            <a:solidFill>
              <a:srgbClr val="FFFFFF">
                <a:alpha val="17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30"/>
            <p:cNvSpPr/>
            <p:nvPr/>
          </p:nvSpPr>
          <p:spPr>
            <a:xfrm flipH="1">
              <a:off x="9904734" y="3923453"/>
              <a:ext cx="128248" cy="596510"/>
            </a:xfrm>
            <a:custGeom>
              <a:rect b="b" l="l" r="r" t="t"/>
              <a:pathLst>
                <a:path extrusionOk="0" h="7628" w="1640">
                  <a:moveTo>
                    <a:pt x="30" y="0"/>
                  </a:moveTo>
                  <a:lnTo>
                    <a:pt x="30" y="0"/>
                  </a:lnTo>
                  <a:cubicBezTo>
                    <a:pt x="0" y="15"/>
                    <a:pt x="337" y="1728"/>
                    <a:pt x="776" y="3821"/>
                  </a:cubicBezTo>
                  <a:cubicBezTo>
                    <a:pt x="1215" y="5929"/>
                    <a:pt x="1596" y="7627"/>
                    <a:pt x="1611" y="7627"/>
                  </a:cubicBezTo>
                  <a:cubicBezTo>
                    <a:pt x="1640" y="7627"/>
                    <a:pt x="1303" y="5929"/>
                    <a:pt x="864" y="3806"/>
                  </a:cubicBezTo>
                  <a:cubicBezTo>
                    <a:pt x="425" y="1698"/>
                    <a:pt x="44" y="0"/>
                    <a:pt x="30" y="0"/>
                  </a:cubicBezTo>
                  <a:close/>
                </a:path>
              </a:pathLst>
            </a:custGeom>
            <a:solidFill>
              <a:srgbClr val="2D6A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30"/>
            <p:cNvSpPr/>
            <p:nvPr/>
          </p:nvSpPr>
          <p:spPr>
            <a:xfrm flipH="1">
              <a:off x="9786807" y="3069433"/>
              <a:ext cx="454577" cy="974294"/>
            </a:xfrm>
            <a:custGeom>
              <a:rect b="b" l="l" r="r" t="t"/>
              <a:pathLst>
                <a:path extrusionOk="0" h="12459" w="5813">
                  <a:moveTo>
                    <a:pt x="1" y="0"/>
                  </a:moveTo>
                  <a:lnTo>
                    <a:pt x="103" y="103"/>
                  </a:lnTo>
                  <a:cubicBezTo>
                    <a:pt x="206" y="176"/>
                    <a:pt x="323" y="264"/>
                    <a:pt x="469" y="381"/>
                  </a:cubicBezTo>
                  <a:cubicBezTo>
                    <a:pt x="806" y="615"/>
                    <a:pt x="1260" y="966"/>
                    <a:pt x="1831" y="1391"/>
                  </a:cubicBezTo>
                  <a:cubicBezTo>
                    <a:pt x="2416" y="1801"/>
                    <a:pt x="3090" y="2298"/>
                    <a:pt x="3836" y="2869"/>
                  </a:cubicBezTo>
                  <a:cubicBezTo>
                    <a:pt x="4041" y="3001"/>
                    <a:pt x="4232" y="3148"/>
                    <a:pt x="4422" y="3294"/>
                  </a:cubicBezTo>
                  <a:cubicBezTo>
                    <a:pt x="4612" y="3440"/>
                    <a:pt x="4832" y="3587"/>
                    <a:pt x="5008" y="3748"/>
                  </a:cubicBezTo>
                  <a:cubicBezTo>
                    <a:pt x="5212" y="3909"/>
                    <a:pt x="5403" y="4099"/>
                    <a:pt x="5520" y="4319"/>
                  </a:cubicBezTo>
                  <a:cubicBezTo>
                    <a:pt x="5652" y="4538"/>
                    <a:pt x="5725" y="4787"/>
                    <a:pt x="5725" y="5051"/>
                  </a:cubicBezTo>
                  <a:cubicBezTo>
                    <a:pt x="5725" y="5578"/>
                    <a:pt x="5505" y="6075"/>
                    <a:pt x="5344" y="6544"/>
                  </a:cubicBezTo>
                  <a:cubicBezTo>
                    <a:pt x="5154" y="7042"/>
                    <a:pt x="4993" y="7495"/>
                    <a:pt x="4832" y="7935"/>
                  </a:cubicBezTo>
                  <a:cubicBezTo>
                    <a:pt x="4495" y="8813"/>
                    <a:pt x="4202" y="9604"/>
                    <a:pt x="3968" y="10277"/>
                  </a:cubicBezTo>
                  <a:cubicBezTo>
                    <a:pt x="3734" y="10965"/>
                    <a:pt x="3529" y="11492"/>
                    <a:pt x="3397" y="11873"/>
                  </a:cubicBezTo>
                  <a:cubicBezTo>
                    <a:pt x="3353" y="12063"/>
                    <a:pt x="3295" y="12195"/>
                    <a:pt x="3251" y="12312"/>
                  </a:cubicBezTo>
                  <a:cubicBezTo>
                    <a:pt x="3222" y="12400"/>
                    <a:pt x="3207" y="12458"/>
                    <a:pt x="3207" y="12458"/>
                  </a:cubicBezTo>
                  <a:cubicBezTo>
                    <a:pt x="3222" y="12458"/>
                    <a:pt x="3236" y="12400"/>
                    <a:pt x="3280" y="12312"/>
                  </a:cubicBezTo>
                  <a:cubicBezTo>
                    <a:pt x="3309" y="12224"/>
                    <a:pt x="3368" y="12078"/>
                    <a:pt x="3441" y="11887"/>
                  </a:cubicBezTo>
                  <a:cubicBezTo>
                    <a:pt x="3588" y="11507"/>
                    <a:pt x="3792" y="10980"/>
                    <a:pt x="4041" y="10321"/>
                  </a:cubicBezTo>
                  <a:cubicBezTo>
                    <a:pt x="4305" y="9647"/>
                    <a:pt x="4598" y="8857"/>
                    <a:pt x="4920" y="7979"/>
                  </a:cubicBezTo>
                  <a:cubicBezTo>
                    <a:pt x="5081" y="7525"/>
                    <a:pt x="5256" y="7056"/>
                    <a:pt x="5432" y="6588"/>
                  </a:cubicBezTo>
                  <a:cubicBezTo>
                    <a:pt x="5593" y="6105"/>
                    <a:pt x="5813" y="5622"/>
                    <a:pt x="5813" y="5051"/>
                  </a:cubicBezTo>
                  <a:cubicBezTo>
                    <a:pt x="5813" y="4773"/>
                    <a:pt x="5740" y="4494"/>
                    <a:pt x="5593" y="4260"/>
                  </a:cubicBezTo>
                  <a:cubicBezTo>
                    <a:pt x="5447" y="4041"/>
                    <a:pt x="5271" y="3836"/>
                    <a:pt x="5066" y="3675"/>
                  </a:cubicBezTo>
                  <a:cubicBezTo>
                    <a:pt x="4861" y="3514"/>
                    <a:pt x="4671" y="3367"/>
                    <a:pt x="4466" y="3221"/>
                  </a:cubicBezTo>
                  <a:cubicBezTo>
                    <a:pt x="4261" y="3074"/>
                    <a:pt x="4056" y="2943"/>
                    <a:pt x="3880" y="2796"/>
                  </a:cubicBezTo>
                  <a:cubicBezTo>
                    <a:pt x="3134" y="2255"/>
                    <a:pt x="2446" y="1757"/>
                    <a:pt x="1860" y="1332"/>
                  </a:cubicBezTo>
                  <a:cubicBezTo>
                    <a:pt x="1274" y="908"/>
                    <a:pt x="821" y="586"/>
                    <a:pt x="499" y="351"/>
                  </a:cubicBezTo>
                  <a:cubicBezTo>
                    <a:pt x="352" y="234"/>
                    <a:pt x="220" y="161"/>
                    <a:pt x="133" y="88"/>
                  </a:cubicBezTo>
                  <a:cubicBezTo>
                    <a:pt x="45" y="15"/>
                    <a:pt x="1" y="0"/>
                    <a:pt x="1" y="0"/>
                  </a:cubicBezTo>
                  <a:close/>
                </a:path>
              </a:pathLst>
            </a:custGeom>
            <a:solidFill>
              <a:srgbClr val="FFFFFF">
                <a:alpha val="17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30"/>
            <p:cNvSpPr/>
            <p:nvPr/>
          </p:nvSpPr>
          <p:spPr>
            <a:xfrm flipH="1">
              <a:off x="8936226" y="2352732"/>
              <a:ext cx="1159706" cy="95091"/>
            </a:xfrm>
            <a:custGeom>
              <a:rect b="b" l="l" r="r" t="t"/>
              <a:pathLst>
                <a:path extrusionOk="0" h="1216" w="14830">
                  <a:moveTo>
                    <a:pt x="0" y="1"/>
                  </a:moveTo>
                  <a:lnTo>
                    <a:pt x="0" y="1216"/>
                  </a:lnTo>
                  <a:lnTo>
                    <a:pt x="14830" y="1216"/>
                  </a:lnTo>
                  <a:lnTo>
                    <a:pt x="1483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30"/>
            <p:cNvSpPr/>
            <p:nvPr/>
          </p:nvSpPr>
          <p:spPr>
            <a:xfrm flipH="1">
              <a:off x="9106784" y="2440863"/>
              <a:ext cx="90477" cy="2433975"/>
            </a:xfrm>
            <a:custGeom>
              <a:rect b="b" l="l" r="r" t="t"/>
              <a:pathLst>
                <a:path extrusionOk="0" h="31125" w="1157">
                  <a:moveTo>
                    <a:pt x="0" y="1"/>
                  </a:moveTo>
                  <a:lnTo>
                    <a:pt x="0" y="31125"/>
                  </a:lnTo>
                  <a:lnTo>
                    <a:pt x="556" y="31125"/>
                  </a:lnTo>
                  <a:lnTo>
                    <a:pt x="115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30"/>
            <p:cNvSpPr/>
            <p:nvPr/>
          </p:nvSpPr>
          <p:spPr>
            <a:xfrm flipH="1">
              <a:off x="9817697" y="2432887"/>
              <a:ext cx="90556" cy="2451101"/>
            </a:xfrm>
            <a:custGeom>
              <a:rect b="b" l="l" r="r" t="t"/>
              <a:pathLst>
                <a:path extrusionOk="0" h="31344" w="1158">
                  <a:moveTo>
                    <a:pt x="1" y="0"/>
                  </a:moveTo>
                  <a:lnTo>
                    <a:pt x="1" y="31344"/>
                  </a:lnTo>
                  <a:lnTo>
                    <a:pt x="557" y="31344"/>
                  </a:lnTo>
                  <a:lnTo>
                    <a:pt x="115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30"/>
            <p:cNvSpPr/>
            <p:nvPr/>
          </p:nvSpPr>
          <p:spPr>
            <a:xfrm flipH="1">
              <a:off x="9197181" y="3357912"/>
              <a:ext cx="640067" cy="51534"/>
            </a:xfrm>
            <a:custGeom>
              <a:rect b="b" l="l" r="r" t="t"/>
              <a:pathLst>
                <a:path extrusionOk="0" h="659" w="8185">
                  <a:moveTo>
                    <a:pt x="1" y="0"/>
                  </a:moveTo>
                  <a:lnTo>
                    <a:pt x="1" y="659"/>
                  </a:lnTo>
                  <a:lnTo>
                    <a:pt x="8184" y="659"/>
                  </a:lnTo>
                  <a:lnTo>
                    <a:pt x="818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30"/>
            <p:cNvSpPr/>
            <p:nvPr/>
          </p:nvSpPr>
          <p:spPr>
            <a:xfrm flipH="1">
              <a:off x="10337412" y="1455233"/>
              <a:ext cx="281755" cy="419152"/>
            </a:xfrm>
            <a:custGeom>
              <a:rect b="b" l="l" r="r" t="t"/>
              <a:pathLst>
                <a:path extrusionOk="0" h="5360" w="3603">
                  <a:moveTo>
                    <a:pt x="294" y="0"/>
                  </a:moveTo>
                  <a:cubicBezTo>
                    <a:pt x="294" y="0"/>
                    <a:pt x="294" y="30"/>
                    <a:pt x="279" y="103"/>
                  </a:cubicBezTo>
                  <a:cubicBezTo>
                    <a:pt x="250" y="176"/>
                    <a:pt x="235" y="278"/>
                    <a:pt x="220" y="396"/>
                  </a:cubicBezTo>
                  <a:cubicBezTo>
                    <a:pt x="176" y="659"/>
                    <a:pt x="103" y="1040"/>
                    <a:pt x="74" y="1494"/>
                  </a:cubicBezTo>
                  <a:cubicBezTo>
                    <a:pt x="30" y="1977"/>
                    <a:pt x="1" y="2518"/>
                    <a:pt x="74" y="3148"/>
                  </a:cubicBezTo>
                  <a:cubicBezTo>
                    <a:pt x="103" y="3455"/>
                    <a:pt x="162" y="3763"/>
                    <a:pt x="279" y="4099"/>
                  </a:cubicBezTo>
                  <a:cubicBezTo>
                    <a:pt x="367" y="4407"/>
                    <a:pt x="528" y="4744"/>
                    <a:pt x="806" y="4992"/>
                  </a:cubicBezTo>
                  <a:cubicBezTo>
                    <a:pt x="1069" y="5241"/>
                    <a:pt x="1410" y="5360"/>
                    <a:pt x="1731" y="5360"/>
                  </a:cubicBezTo>
                  <a:cubicBezTo>
                    <a:pt x="1749" y="5360"/>
                    <a:pt x="1768" y="5359"/>
                    <a:pt x="1787" y="5358"/>
                  </a:cubicBezTo>
                  <a:cubicBezTo>
                    <a:pt x="2138" y="5344"/>
                    <a:pt x="2446" y="5227"/>
                    <a:pt x="2724" y="5066"/>
                  </a:cubicBezTo>
                  <a:cubicBezTo>
                    <a:pt x="3002" y="4905"/>
                    <a:pt x="3207" y="4656"/>
                    <a:pt x="3324" y="4407"/>
                  </a:cubicBezTo>
                  <a:cubicBezTo>
                    <a:pt x="3456" y="4173"/>
                    <a:pt x="3529" y="3909"/>
                    <a:pt x="3544" y="3675"/>
                  </a:cubicBezTo>
                  <a:cubicBezTo>
                    <a:pt x="3602" y="3192"/>
                    <a:pt x="3514" y="2811"/>
                    <a:pt x="3426" y="2577"/>
                  </a:cubicBezTo>
                  <a:cubicBezTo>
                    <a:pt x="3383" y="2445"/>
                    <a:pt x="3353" y="2357"/>
                    <a:pt x="3309" y="2299"/>
                  </a:cubicBezTo>
                  <a:cubicBezTo>
                    <a:pt x="3280" y="2255"/>
                    <a:pt x="3251" y="2211"/>
                    <a:pt x="3251" y="2211"/>
                  </a:cubicBezTo>
                  <a:lnTo>
                    <a:pt x="3251" y="2211"/>
                  </a:lnTo>
                  <a:cubicBezTo>
                    <a:pt x="3236" y="2211"/>
                    <a:pt x="3309" y="2343"/>
                    <a:pt x="3397" y="2577"/>
                  </a:cubicBezTo>
                  <a:cubicBezTo>
                    <a:pt x="3470" y="2811"/>
                    <a:pt x="3544" y="3206"/>
                    <a:pt x="3485" y="3660"/>
                  </a:cubicBezTo>
                  <a:cubicBezTo>
                    <a:pt x="3441" y="4114"/>
                    <a:pt x="3192" y="4670"/>
                    <a:pt x="2680" y="4992"/>
                  </a:cubicBezTo>
                  <a:cubicBezTo>
                    <a:pt x="2431" y="5153"/>
                    <a:pt x="2124" y="5271"/>
                    <a:pt x="1787" y="5271"/>
                  </a:cubicBezTo>
                  <a:cubicBezTo>
                    <a:pt x="1465" y="5271"/>
                    <a:pt x="1128" y="5153"/>
                    <a:pt x="879" y="4919"/>
                  </a:cubicBezTo>
                  <a:cubicBezTo>
                    <a:pt x="616" y="4685"/>
                    <a:pt x="469" y="4378"/>
                    <a:pt x="367" y="4055"/>
                  </a:cubicBezTo>
                  <a:cubicBezTo>
                    <a:pt x="279" y="3748"/>
                    <a:pt x="206" y="3441"/>
                    <a:pt x="162" y="3133"/>
                  </a:cubicBezTo>
                  <a:cubicBezTo>
                    <a:pt x="89" y="2518"/>
                    <a:pt x="103" y="1962"/>
                    <a:pt x="147" y="1494"/>
                  </a:cubicBezTo>
                  <a:cubicBezTo>
                    <a:pt x="176" y="1040"/>
                    <a:pt x="220" y="659"/>
                    <a:pt x="250" y="396"/>
                  </a:cubicBezTo>
                  <a:cubicBezTo>
                    <a:pt x="279" y="293"/>
                    <a:pt x="279" y="176"/>
                    <a:pt x="294" y="103"/>
                  </a:cubicBezTo>
                  <a:lnTo>
                    <a:pt x="29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30"/>
            <p:cNvSpPr/>
            <p:nvPr/>
          </p:nvSpPr>
          <p:spPr>
            <a:xfrm flipH="1">
              <a:off x="10073018" y="1863905"/>
              <a:ext cx="389280" cy="504546"/>
            </a:xfrm>
            <a:custGeom>
              <a:rect b="b" l="l" r="r" t="t"/>
              <a:pathLst>
                <a:path extrusionOk="0" h="6452" w="4978">
                  <a:moveTo>
                    <a:pt x="516" y="2734"/>
                  </a:moveTo>
                  <a:cubicBezTo>
                    <a:pt x="535" y="2734"/>
                    <a:pt x="553" y="2735"/>
                    <a:pt x="571" y="2738"/>
                  </a:cubicBezTo>
                  <a:cubicBezTo>
                    <a:pt x="626" y="2742"/>
                    <a:pt x="678" y="2757"/>
                    <a:pt x="727" y="2781"/>
                  </a:cubicBezTo>
                  <a:lnTo>
                    <a:pt x="727" y="2781"/>
                  </a:lnTo>
                  <a:cubicBezTo>
                    <a:pt x="729" y="2894"/>
                    <a:pt x="723" y="3010"/>
                    <a:pt x="703" y="3119"/>
                  </a:cubicBezTo>
                  <a:cubicBezTo>
                    <a:pt x="688" y="3192"/>
                    <a:pt x="645" y="3265"/>
                    <a:pt x="586" y="3324"/>
                  </a:cubicBezTo>
                  <a:cubicBezTo>
                    <a:pt x="530" y="3346"/>
                    <a:pt x="474" y="3377"/>
                    <a:pt x="417" y="3377"/>
                  </a:cubicBezTo>
                  <a:cubicBezTo>
                    <a:pt x="400" y="3377"/>
                    <a:pt x="383" y="3375"/>
                    <a:pt x="366" y="3368"/>
                  </a:cubicBezTo>
                  <a:cubicBezTo>
                    <a:pt x="220" y="3338"/>
                    <a:pt x="103" y="3148"/>
                    <a:pt x="147" y="2987"/>
                  </a:cubicBezTo>
                  <a:cubicBezTo>
                    <a:pt x="199" y="2843"/>
                    <a:pt x="358" y="2734"/>
                    <a:pt x="516" y="2734"/>
                  </a:cubicBezTo>
                  <a:close/>
                  <a:moveTo>
                    <a:pt x="147" y="1"/>
                  </a:moveTo>
                  <a:cubicBezTo>
                    <a:pt x="147" y="30"/>
                    <a:pt x="176" y="59"/>
                    <a:pt x="191" y="132"/>
                  </a:cubicBezTo>
                  <a:cubicBezTo>
                    <a:pt x="205" y="206"/>
                    <a:pt x="249" y="323"/>
                    <a:pt x="293" y="469"/>
                  </a:cubicBezTo>
                  <a:cubicBezTo>
                    <a:pt x="396" y="762"/>
                    <a:pt x="513" y="1172"/>
                    <a:pt x="615" y="1728"/>
                  </a:cubicBezTo>
                  <a:cubicBezTo>
                    <a:pt x="659" y="2006"/>
                    <a:pt x="703" y="2299"/>
                    <a:pt x="718" y="2621"/>
                  </a:cubicBezTo>
                  <a:cubicBezTo>
                    <a:pt x="720" y="2647"/>
                    <a:pt x="722" y="2673"/>
                    <a:pt x="724" y="2699"/>
                  </a:cubicBezTo>
                  <a:lnTo>
                    <a:pt x="724" y="2699"/>
                  </a:lnTo>
                  <a:cubicBezTo>
                    <a:pt x="675" y="2680"/>
                    <a:pt x="624" y="2669"/>
                    <a:pt x="571" y="2665"/>
                  </a:cubicBezTo>
                  <a:cubicBezTo>
                    <a:pt x="551" y="2662"/>
                    <a:pt x="529" y="2661"/>
                    <a:pt x="508" y="2661"/>
                  </a:cubicBezTo>
                  <a:cubicBezTo>
                    <a:pt x="320" y="2661"/>
                    <a:pt x="125" y="2775"/>
                    <a:pt x="59" y="2972"/>
                  </a:cubicBezTo>
                  <a:cubicBezTo>
                    <a:pt x="0" y="3192"/>
                    <a:pt x="147" y="3412"/>
                    <a:pt x="352" y="3470"/>
                  </a:cubicBezTo>
                  <a:cubicBezTo>
                    <a:pt x="367" y="3472"/>
                    <a:pt x="382" y="3473"/>
                    <a:pt x="396" y="3473"/>
                  </a:cubicBezTo>
                  <a:cubicBezTo>
                    <a:pt x="495" y="3473"/>
                    <a:pt x="581" y="3431"/>
                    <a:pt x="645" y="3368"/>
                  </a:cubicBezTo>
                  <a:cubicBezTo>
                    <a:pt x="718" y="3295"/>
                    <a:pt x="762" y="3207"/>
                    <a:pt x="776" y="3119"/>
                  </a:cubicBezTo>
                  <a:cubicBezTo>
                    <a:pt x="808" y="3016"/>
                    <a:pt x="814" y="2921"/>
                    <a:pt x="810" y="2830"/>
                  </a:cubicBezTo>
                  <a:lnTo>
                    <a:pt x="810" y="2830"/>
                  </a:lnTo>
                  <a:cubicBezTo>
                    <a:pt x="894" y="2890"/>
                    <a:pt x="963" y="2973"/>
                    <a:pt x="1011" y="3060"/>
                  </a:cubicBezTo>
                  <a:cubicBezTo>
                    <a:pt x="1098" y="3251"/>
                    <a:pt x="1128" y="3441"/>
                    <a:pt x="1098" y="3646"/>
                  </a:cubicBezTo>
                  <a:cubicBezTo>
                    <a:pt x="1069" y="4056"/>
                    <a:pt x="879" y="4451"/>
                    <a:pt x="923" y="4876"/>
                  </a:cubicBezTo>
                  <a:cubicBezTo>
                    <a:pt x="937" y="5300"/>
                    <a:pt x="1142" y="5666"/>
                    <a:pt x="1391" y="5930"/>
                  </a:cubicBezTo>
                  <a:cubicBezTo>
                    <a:pt x="1669" y="6208"/>
                    <a:pt x="2006" y="6398"/>
                    <a:pt x="2328" y="6427"/>
                  </a:cubicBezTo>
                  <a:cubicBezTo>
                    <a:pt x="2424" y="6444"/>
                    <a:pt x="2518" y="6451"/>
                    <a:pt x="2610" y="6451"/>
                  </a:cubicBezTo>
                  <a:cubicBezTo>
                    <a:pt x="2838" y="6451"/>
                    <a:pt x="3052" y="6406"/>
                    <a:pt x="3250" y="6354"/>
                  </a:cubicBezTo>
                  <a:cubicBezTo>
                    <a:pt x="3499" y="6281"/>
                    <a:pt x="3733" y="6193"/>
                    <a:pt x="3953" y="6135"/>
                  </a:cubicBezTo>
                  <a:cubicBezTo>
                    <a:pt x="4173" y="6076"/>
                    <a:pt x="4363" y="6032"/>
                    <a:pt x="4509" y="6003"/>
                  </a:cubicBezTo>
                  <a:cubicBezTo>
                    <a:pt x="4623" y="5992"/>
                    <a:pt x="4717" y="5989"/>
                    <a:pt x="4789" y="5989"/>
                  </a:cubicBezTo>
                  <a:cubicBezTo>
                    <a:pt x="4869" y="5989"/>
                    <a:pt x="4924" y="5993"/>
                    <a:pt x="4953" y="5993"/>
                  </a:cubicBezTo>
                  <a:cubicBezTo>
                    <a:pt x="4970" y="5993"/>
                    <a:pt x="4978" y="5992"/>
                    <a:pt x="4978" y="5988"/>
                  </a:cubicBezTo>
                  <a:cubicBezTo>
                    <a:pt x="4978" y="5988"/>
                    <a:pt x="4865" y="5969"/>
                    <a:pt x="4641" y="5969"/>
                  </a:cubicBezTo>
                  <a:cubicBezTo>
                    <a:pt x="4584" y="5969"/>
                    <a:pt x="4521" y="5971"/>
                    <a:pt x="4451" y="5974"/>
                  </a:cubicBezTo>
                  <a:cubicBezTo>
                    <a:pt x="4304" y="5988"/>
                    <a:pt x="4114" y="6032"/>
                    <a:pt x="3895" y="6076"/>
                  </a:cubicBezTo>
                  <a:cubicBezTo>
                    <a:pt x="3704" y="6135"/>
                    <a:pt x="3455" y="6208"/>
                    <a:pt x="3192" y="6281"/>
                  </a:cubicBezTo>
                  <a:cubicBezTo>
                    <a:pt x="3004" y="6333"/>
                    <a:pt x="2793" y="6378"/>
                    <a:pt x="2576" y="6378"/>
                  </a:cubicBezTo>
                  <a:cubicBezTo>
                    <a:pt x="2489" y="6378"/>
                    <a:pt x="2401" y="6371"/>
                    <a:pt x="2313" y="6354"/>
                  </a:cubicBezTo>
                  <a:cubicBezTo>
                    <a:pt x="1991" y="6296"/>
                    <a:pt x="1684" y="6135"/>
                    <a:pt x="1435" y="5886"/>
                  </a:cubicBezTo>
                  <a:cubicBezTo>
                    <a:pt x="1172" y="5622"/>
                    <a:pt x="996" y="5256"/>
                    <a:pt x="967" y="4876"/>
                  </a:cubicBezTo>
                  <a:cubicBezTo>
                    <a:pt x="952" y="4495"/>
                    <a:pt x="1142" y="4100"/>
                    <a:pt x="1172" y="3661"/>
                  </a:cubicBezTo>
                  <a:cubicBezTo>
                    <a:pt x="1215" y="3441"/>
                    <a:pt x="1186" y="3221"/>
                    <a:pt x="1084" y="3031"/>
                  </a:cubicBezTo>
                  <a:cubicBezTo>
                    <a:pt x="1020" y="2912"/>
                    <a:pt x="922" y="2805"/>
                    <a:pt x="804" y="2738"/>
                  </a:cubicBezTo>
                  <a:lnTo>
                    <a:pt x="804" y="2738"/>
                  </a:lnTo>
                  <a:cubicBezTo>
                    <a:pt x="800" y="2694"/>
                    <a:pt x="795" y="2650"/>
                    <a:pt x="791" y="2606"/>
                  </a:cubicBezTo>
                  <a:cubicBezTo>
                    <a:pt x="776" y="2270"/>
                    <a:pt x="732" y="1977"/>
                    <a:pt x="688" y="1713"/>
                  </a:cubicBezTo>
                  <a:cubicBezTo>
                    <a:pt x="571" y="1172"/>
                    <a:pt x="440" y="733"/>
                    <a:pt x="337" y="440"/>
                  </a:cubicBezTo>
                  <a:cubicBezTo>
                    <a:pt x="279" y="293"/>
                    <a:pt x="249" y="191"/>
                    <a:pt x="205" y="118"/>
                  </a:cubicBezTo>
                  <a:lnTo>
                    <a:pt x="14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30"/>
            <p:cNvSpPr/>
            <p:nvPr/>
          </p:nvSpPr>
          <p:spPr>
            <a:xfrm flipH="1">
              <a:off x="9017477" y="1850142"/>
              <a:ext cx="720144" cy="496961"/>
            </a:xfrm>
            <a:custGeom>
              <a:rect b="b" l="l" r="r" t="t"/>
              <a:pathLst>
                <a:path extrusionOk="0" h="6355" w="9209">
                  <a:moveTo>
                    <a:pt x="1025" y="1"/>
                  </a:moveTo>
                  <a:lnTo>
                    <a:pt x="0" y="6355"/>
                  </a:lnTo>
                  <a:lnTo>
                    <a:pt x="7993" y="6355"/>
                  </a:lnTo>
                  <a:lnTo>
                    <a:pt x="9208" y="1026"/>
                  </a:lnTo>
                  <a:lnTo>
                    <a:pt x="1025"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30"/>
            <p:cNvSpPr/>
            <p:nvPr/>
          </p:nvSpPr>
          <p:spPr>
            <a:xfrm flipH="1">
              <a:off x="9101072" y="2335606"/>
              <a:ext cx="1029268" cy="34408"/>
            </a:xfrm>
            <a:custGeom>
              <a:rect b="b" l="l" r="r" t="t"/>
              <a:pathLst>
                <a:path extrusionOk="0" h="440" w="13162">
                  <a:moveTo>
                    <a:pt x="5008" y="0"/>
                  </a:moveTo>
                  <a:lnTo>
                    <a:pt x="30" y="117"/>
                  </a:lnTo>
                  <a:lnTo>
                    <a:pt x="1" y="308"/>
                  </a:lnTo>
                  <a:lnTo>
                    <a:pt x="13103" y="439"/>
                  </a:lnTo>
                  <a:lnTo>
                    <a:pt x="13162" y="147"/>
                  </a:lnTo>
                  <a:lnTo>
                    <a:pt x="50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30"/>
            <p:cNvSpPr/>
            <p:nvPr/>
          </p:nvSpPr>
          <p:spPr>
            <a:xfrm flipH="1">
              <a:off x="9309399" y="2062924"/>
              <a:ext cx="74525" cy="102364"/>
            </a:xfrm>
            <a:custGeom>
              <a:rect b="b" l="l" r="r" t="t"/>
              <a:pathLst>
                <a:path extrusionOk="0" h="1309" w="953">
                  <a:moveTo>
                    <a:pt x="561" y="0"/>
                  </a:moveTo>
                  <a:cubicBezTo>
                    <a:pt x="339" y="0"/>
                    <a:pt x="115" y="228"/>
                    <a:pt x="74" y="574"/>
                  </a:cubicBezTo>
                  <a:cubicBezTo>
                    <a:pt x="1" y="940"/>
                    <a:pt x="118" y="1247"/>
                    <a:pt x="338" y="1306"/>
                  </a:cubicBezTo>
                  <a:cubicBezTo>
                    <a:pt x="349" y="1307"/>
                    <a:pt x="361" y="1308"/>
                    <a:pt x="373" y="1308"/>
                  </a:cubicBezTo>
                  <a:cubicBezTo>
                    <a:pt x="583" y="1308"/>
                    <a:pt x="810" y="1067"/>
                    <a:pt x="879" y="735"/>
                  </a:cubicBezTo>
                  <a:cubicBezTo>
                    <a:pt x="952" y="369"/>
                    <a:pt x="821" y="61"/>
                    <a:pt x="601" y="3"/>
                  </a:cubicBezTo>
                  <a:cubicBezTo>
                    <a:pt x="588" y="1"/>
                    <a:pt x="575" y="0"/>
                    <a:pt x="561" y="0"/>
                  </a:cubicBezTo>
                  <a:close/>
                </a:path>
              </a:pathLst>
            </a:custGeom>
            <a:solidFill>
              <a:srgbClr val="EDED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30"/>
            <p:cNvSpPr/>
            <p:nvPr/>
          </p:nvSpPr>
          <p:spPr>
            <a:xfrm flipH="1">
              <a:off x="9291100" y="2037196"/>
              <a:ext cx="113390" cy="153741"/>
            </a:xfrm>
            <a:custGeom>
              <a:rect b="b" l="l" r="r" t="t"/>
              <a:pathLst>
                <a:path extrusionOk="0" h="1966" w="1450">
                  <a:moveTo>
                    <a:pt x="838" y="1"/>
                  </a:moveTo>
                  <a:cubicBezTo>
                    <a:pt x="527" y="1"/>
                    <a:pt x="211" y="362"/>
                    <a:pt x="117" y="859"/>
                  </a:cubicBezTo>
                  <a:cubicBezTo>
                    <a:pt x="0" y="1415"/>
                    <a:pt x="205" y="1913"/>
                    <a:pt x="527" y="1957"/>
                  </a:cubicBezTo>
                  <a:cubicBezTo>
                    <a:pt x="554" y="1963"/>
                    <a:pt x="582" y="1966"/>
                    <a:pt x="609" y="1966"/>
                  </a:cubicBezTo>
                  <a:cubicBezTo>
                    <a:pt x="921" y="1966"/>
                    <a:pt x="1238" y="1592"/>
                    <a:pt x="1332" y="1108"/>
                  </a:cubicBezTo>
                  <a:cubicBezTo>
                    <a:pt x="1450" y="551"/>
                    <a:pt x="1245" y="54"/>
                    <a:pt x="923" y="10"/>
                  </a:cubicBezTo>
                  <a:cubicBezTo>
                    <a:pt x="895" y="4"/>
                    <a:pt x="867" y="1"/>
                    <a:pt x="8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30"/>
            <p:cNvSpPr/>
            <p:nvPr/>
          </p:nvSpPr>
          <p:spPr>
            <a:xfrm flipH="1">
              <a:off x="10577877" y="1410581"/>
              <a:ext cx="18377" cy="44730"/>
            </a:xfrm>
            <a:custGeom>
              <a:rect b="b" l="l" r="r" t="t"/>
              <a:pathLst>
                <a:path extrusionOk="0" h="572" w="235">
                  <a:moveTo>
                    <a:pt x="220" y="0"/>
                  </a:moveTo>
                  <a:cubicBezTo>
                    <a:pt x="206" y="0"/>
                    <a:pt x="132" y="118"/>
                    <a:pt x="74" y="279"/>
                  </a:cubicBezTo>
                  <a:cubicBezTo>
                    <a:pt x="15" y="425"/>
                    <a:pt x="1" y="557"/>
                    <a:pt x="15" y="571"/>
                  </a:cubicBezTo>
                  <a:cubicBezTo>
                    <a:pt x="30" y="571"/>
                    <a:pt x="103" y="440"/>
                    <a:pt x="162" y="293"/>
                  </a:cubicBezTo>
                  <a:cubicBezTo>
                    <a:pt x="220" y="147"/>
                    <a:pt x="235" y="0"/>
                    <a:pt x="22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6" name="Google Shape;656;p30"/>
          <p:cNvGrpSpPr/>
          <p:nvPr/>
        </p:nvGrpSpPr>
        <p:grpSpPr>
          <a:xfrm>
            <a:off x="7825375" y="2447285"/>
            <a:ext cx="785377" cy="2421158"/>
            <a:chOff x="7825375" y="2447285"/>
            <a:chExt cx="785377" cy="2421158"/>
          </a:xfrm>
        </p:grpSpPr>
        <p:sp>
          <p:nvSpPr>
            <p:cNvPr id="657" name="Google Shape;657;p30"/>
            <p:cNvSpPr/>
            <p:nvPr/>
          </p:nvSpPr>
          <p:spPr>
            <a:xfrm>
              <a:off x="7825375" y="2447285"/>
              <a:ext cx="785377" cy="1597032"/>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30"/>
            <p:cNvSpPr/>
            <p:nvPr/>
          </p:nvSpPr>
          <p:spPr>
            <a:xfrm>
              <a:off x="8200084" y="3039275"/>
              <a:ext cx="7052" cy="1260986"/>
            </a:xfrm>
            <a:custGeom>
              <a:rect b="b" l="l" r="r" t="t"/>
              <a:pathLst>
                <a:path extrusionOk="0" h="15914" w="89">
                  <a:moveTo>
                    <a:pt x="30" y="0"/>
                  </a:moveTo>
                  <a:cubicBezTo>
                    <a:pt x="15" y="0"/>
                    <a:pt x="0" y="3543"/>
                    <a:pt x="0" y="7950"/>
                  </a:cubicBezTo>
                  <a:cubicBezTo>
                    <a:pt x="0" y="12342"/>
                    <a:pt x="15" y="15914"/>
                    <a:pt x="30" y="15914"/>
                  </a:cubicBezTo>
                  <a:cubicBezTo>
                    <a:pt x="74" y="15914"/>
                    <a:pt x="88" y="12342"/>
                    <a:pt x="74" y="7950"/>
                  </a:cubicBezTo>
                  <a:cubicBezTo>
                    <a:pt x="74" y="3558"/>
                    <a:pt x="59" y="0"/>
                    <a:pt x="30"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30"/>
            <p:cNvSpPr/>
            <p:nvPr/>
          </p:nvSpPr>
          <p:spPr>
            <a:xfrm>
              <a:off x="8196598" y="3199337"/>
              <a:ext cx="213538" cy="270358"/>
            </a:xfrm>
            <a:custGeom>
              <a:rect b="b" l="l" r="r" t="t"/>
              <a:pathLst>
                <a:path extrusionOk="0" h="3412" w="2695">
                  <a:moveTo>
                    <a:pt x="2694" y="1"/>
                  </a:moveTo>
                  <a:cubicBezTo>
                    <a:pt x="2694" y="1"/>
                    <a:pt x="2636" y="45"/>
                    <a:pt x="2548" y="103"/>
                  </a:cubicBezTo>
                  <a:cubicBezTo>
                    <a:pt x="2475" y="176"/>
                    <a:pt x="2372" y="293"/>
                    <a:pt x="2240" y="440"/>
                  </a:cubicBezTo>
                  <a:cubicBezTo>
                    <a:pt x="1977" y="733"/>
                    <a:pt x="1655" y="1172"/>
                    <a:pt x="1289" y="1655"/>
                  </a:cubicBezTo>
                  <a:cubicBezTo>
                    <a:pt x="981" y="2094"/>
                    <a:pt x="659" y="2475"/>
                    <a:pt x="366" y="2885"/>
                  </a:cubicBezTo>
                  <a:lnTo>
                    <a:pt x="103" y="3265"/>
                  </a:lnTo>
                  <a:cubicBezTo>
                    <a:pt x="44" y="3353"/>
                    <a:pt x="0" y="3412"/>
                    <a:pt x="0" y="3412"/>
                  </a:cubicBezTo>
                  <a:cubicBezTo>
                    <a:pt x="0" y="3412"/>
                    <a:pt x="44" y="3368"/>
                    <a:pt x="118" y="3280"/>
                  </a:cubicBezTo>
                  <a:cubicBezTo>
                    <a:pt x="205" y="3148"/>
                    <a:pt x="323" y="3046"/>
                    <a:pt x="410" y="2914"/>
                  </a:cubicBezTo>
                  <a:cubicBezTo>
                    <a:pt x="718" y="2533"/>
                    <a:pt x="1025" y="2123"/>
                    <a:pt x="1362" y="1714"/>
                  </a:cubicBezTo>
                  <a:cubicBezTo>
                    <a:pt x="1684" y="1274"/>
                    <a:pt x="2006" y="879"/>
                    <a:pt x="2299" y="484"/>
                  </a:cubicBezTo>
                  <a:cubicBezTo>
                    <a:pt x="2401" y="337"/>
                    <a:pt x="2518" y="206"/>
                    <a:pt x="2592" y="132"/>
                  </a:cubicBezTo>
                  <a:cubicBezTo>
                    <a:pt x="2665" y="59"/>
                    <a:pt x="2694" y="1"/>
                    <a:pt x="2694" y="1"/>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30"/>
            <p:cNvSpPr/>
            <p:nvPr/>
          </p:nvSpPr>
          <p:spPr>
            <a:xfrm>
              <a:off x="8042324" y="3706304"/>
              <a:ext cx="160134" cy="187951"/>
            </a:xfrm>
            <a:custGeom>
              <a:rect b="b" l="l" r="r" t="t"/>
              <a:pathLst>
                <a:path extrusionOk="0" h="2372" w="2021">
                  <a:moveTo>
                    <a:pt x="0" y="0"/>
                  </a:moveTo>
                  <a:cubicBezTo>
                    <a:pt x="0" y="15"/>
                    <a:pt x="103" y="132"/>
                    <a:pt x="308" y="337"/>
                  </a:cubicBezTo>
                  <a:cubicBezTo>
                    <a:pt x="498" y="542"/>
                    <a:pt x="762" y="820"/>
                    <a:pt x="1054" y="1142"/>
                  </a:cubicBezTo>
                  <a:cubicBezTo>
                    <a:pt x="1347" y="1479"/>
                    <a:pt x="1596" y="1772"/>
                    <a:pt x="1786" y="1991"/>
                  </a:cubicBezTo>
                  <a:cubicBezTo>
                    <a:pt x="1874" y="2094"/>
                    <a:pt x="1933" y="2196"/>
                    <a:pt x="1962" y="2269"/>
                  </a:cubicBezTo>
                  <a:cubicBezTo>
                    <a:pt x="1991" y="2328"/>
                    <a:pt x="2006" y="2372"/>
                    <a:pt x="2006" y="2372"/>
                  </a:cubicBezTo>
                  <a:cubicBezTo>
                    <a:pt x="2021" y="2372"/>
                    <a:pt x="2021" y="2167"/>
                    <a:pt x="1830" y="1933"/>
                  </a:cubicBezTo>
                  <a:cubicBezTo>
                    <a:pt x="1640" y="1698"/>
                    <a:pt x="1406" y="1406"/>
                    <a:pt x="1113" y="1069"/>
                  </a:cubicBezTo>
                  <a:cubicBezTo>
                    <a:pt x="820" y="761"/>
                    <a:pt x="542" y="483"/>
                    <a:pt x="337" y="293"/>
                  </a:cubicBezTo>
                  <a:cubicBezTo>
                    <a:pt x="132" y="103"/>
                    <a:pt x="0" y="0"/>
                    <a:pt x="0"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30"/>
            <p:cNvSpPr/>
            <p:nvPr/>
          </p:nvSpPr>
          <p:spPr>
            <a:xfrm>
              <a:off x="7993008" y="4381211"/>
              <a:ext cx="464000" cy="487231"/>
            </a:xfrm>
            <a:custGeom>
              <a:rect b="b" l="l" r="r" t="t"/>
              <a:pathLst>
                <a:path extrusionOk="0" h="6149" w="5856">
                  <a:moveTo>
                    <a:pt x="5856" y="0"/>
                  </a:moveTo>
                  <a:lnTo>
                    <a:pt x="0" y="908"/>
                  </a:lnTo>
                  <a:cubicBezTo>
                    <a:pt x="44" y="908"/>
                    <a:pt x="732" y="6149"/>
                    <a:pt x="732" y="6149"/>
                  </a:cubicBezTo>
                  <a:lnTo>
                    <a:pt x="4670" y="6149"/>
                  </a:lnTo>
                  <a:lnTo>
                    <a:pt x="5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30"/>
            <p:cNvSpPr/>
            <p:nvPr/>
          </p:nvSpPr>
          <p:spPr>
            <a:xfrm>
              <a:off x="7938493" y="4310451"/>
              <a:ext cx="581189" cy="142707"/>
            </a:xfrm>
            <a:custGeom>
              <a:rect b="b" l="l" r="r" t="t"/>
              <a:pathLst>
                <a:path extrusionOk="0" h="1801" w="7335">
                  <a:moveTo>
                    <a:pt x="7334" y="0"/>
                  </a:moveTo>
                  <a:lnTo>
                    <a:pt x="0" y="600"/>
                  </a:lnTo>
                  <a:lnTo>
                    <a:pt x="0" y="1801"/>
                  </a:lnTo>
                  <a:lnTo>
                    <a:pt x="7334" y="1801"/>
                  </a:lnTo>
                  <a:lnTo>
                    <a:pt x="733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30"/>
            <p:cNvSpPr/>
            <p:nvPr/>
          </p:nvSpPr>
          <p:spPr>
            <a:xfrm>
              <a:off x="7993008" y="4453080"/>
              <a:ext cx="450134" cy="72027"/>
            </a:xfrm>
            <a:custGeom>
              <a:rect b="b" l="l" r="r" t="t"/>
              <a:pathLst>
                <a:path extrusionOk="0" h="909" w="5681">
                  <a:moveTo>
                    <a:pt x="0" y="1"/>
                  </a:moveTo>
                  <a:lnTo>
                    <a:pt x="88" y="543"/>
                  </a:lnTo>
                  <a:lnTo>
                    <a:pt x="5490" y="909"/>
                  </a:lnTo>
                  <a:lnTo>
                    <a:pt x="568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7" name="Shape 667"/>
        <p:cNvGrpSpPr/>
        <p:nvPr/>
      </p:nvGrpSpPr>
      <p:grpSpPr>
        <a:xfrm>
          <a:off x="0" y="0"/>
          <a:ext cx="0" cy="0"/>
          <a:chOff x="0" y="0"/>
          <a:chExt cx="0" cy="0"/>
        </a:xfrm>
      </p:grpSpPr>
      <p:grpSp>
        <p:nvGrpSpPr>
          <p:cNvPr id="668" name="Google Shape;668;p31"/>
          <p:cNvGrpSpPr/>
          <p:nvPr/>
        </p:nvGrpSpPr>
        <p:grpSpPr>
          <a:xfrm>
            <a:off x="3775475" y="3127799"/>
            <a:ext cx="1515064" cy="2015711"/>
            <a:chOff x="3775475" y="3181099"/>
            <a:chExt cx="1515064" cy="2015711"/>
          </a:xfrm>
        </p:grpSpPr>
        <p:sp>
          <p:nvSpPr>
            <p:cNvPr id="669" name="Google Shape;669;p31"/>
            <p:cNvSpPr/>
            <p:nvPr/>
          </p:nvSpPr>
          <p:spPr>
            <a:xfrm>
              <a:off x="3775475" y="4122125"/>
              <a:ext cx="1515064" cy="68230"/>
            </a:xfrm>
            <a:custGeom>
              <a:rect b="b" l="l" r="r" t="t"/>
              <a:pathLst>
                <a:path extrusionOk="0" h="923" w="20496">
                  <a:moveTo>
                    <a:pt x="0" y="0"/>
                  </a:moveTo>
                  <a:lnTo>
                    <a:pt x="0" y="923"/>
                  </a:lnTo>
                  <a:lnTo>
                    <a:pt x="20495" y="923"/>
                  </a:lnTo>
                  <a:lnTo>
                    <a:pt x="20495" y="0"/>
                  </a:lnTo>
                  <a:close/>
                </a:path>
              </a:pathLst>
            </a:custGeom>
            <a:solidFill>
              <a:schemeClr val="accent2"/>
            </a:solidFill>
            <a:ln>
              <a:noFill/>
            </a:ln>
            <a:effectLst>
              <a:outerShdw blurRad="57150" rotWithShape="0" algn="bl" dir="5400000" dist="19050">
                <a:srgbClr val="000000">
                  <a:alpha val="50000"/>
                </a:srgbClr>
              </a:outerShdw>
              <a:reflection blurRad="0" dir="5400000" dist="38100" endA="0" endPos="30000" fadeDir="5400012" kx="0" rotWithShape="0" algn="bl"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31"/>
            <p:cNvSpPr/>
            <p:nvPr/>
          </p:nvSpPr>
          <p:spPr>
            <a:xfrm>
              <a:off x="3865290" y="4190281"/>
              <a:ext cx="53075" cy="1006529"/>
            </a:xfrm>
            <a:custGeom>
              <a:rect b="b" l="l" r="r" t="t"/>
              <a:pathLst>
                <a:path extrusionOk="0" h="13616" w="718">
                  <a:moveTo>
                    <a:pt x="0" y="1"/>
                  </a:moveTo>
                  <a:lnTo>
                    <a:pt x="0" y="13454"/>
                  </a:lnTo>
                  <a:lnTo>
                    <a:pt x="351" y="13615"/>
                  </a:lnTo>
                  <a:lnTo>
                    <a:pt x="717" y="1"/>
                  </a:lnTo>
                  <a:close/>
                </a:path>
              </a:pathLst>
            </a:custGeom>
            <a:solidFill>
              <a:schemeClr val="accent3"/>
            </a:solidFill>
            <a:ln>
              <a:noFill/>
            </a:ln>
            <a:effectLst>
              <a:outerShdw blurRad="57150" rotWithShape="0" algn="bl" dir="5400000" dist="19050">
                <a:srgbClr val="000000">
                  <a:alpha val="50000"/>
                </a:srgbClr>
              </a:outerShdw>
              <a:reflection blurRad="0" dir="5400000" dist="38100" endA="0" endPos="30000" fadeDir="5400012" kx="0" rotWithShape="0" algn="bl"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31"/>
            <p:cNvSpPr/>
            <p:nvPr/>
          </p:nvSpPr>
          <p:spPr>
            <a:xfrm>
              <a:off x="5192046" y="4190281"/>
              <a:ext cx="53075" cy="1006529"/>
            </a:xfrm>
            <a:custGeom>
              <a:rect b="b" l="l" r="r" t="t"/>
              <a:pathLst>
                <a:path extrusionOk="0" h="13616" w="718">
                  <a:moveTo>
                    <a:pt x="0" y="1"/>
                  </a:moveTo>
                  <a:lnTo>
                    <a:pt x="0" y="13454"/>
                  </a:lnTo>
                  <a:lnTo>
                    <a:pt x="366" y="13615"/>
                  </a:lnTo>
                  <a:lnTo>
                    <a:pt x="717" y="1"/>
                  </a:lnTo>
                  <a:close/>
                </a:path>
              </a:pathLst>
            </a:custGeom>
            <a:solidFill>
              <a:schemeClr val="accent3"/>
            </a:solidFill>
            <a:ln>
              <a:noFill/>
            </a:ln>
            <a:effectLst>
              <a:outerShdw blurRad="57150" rotWithShape="0" algn="bl" dir="5400000" dist="19050">
                <a:srgbClr val="000000">
                  <a:alpha val="50000"/>
                </a:srgbClr>
              </a:outerShdw>
              <a:reflection blurRad="0" dir="5400000" dist="38100" endA="0" endPos="30000" fadeDir="5400012" kx="0" rotWithShape="0" algn="bl"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31"/>
            <p:cNvSpPr/>
            <p:nvPr/>
          </p:nvSpPr>
          <p:spPr>
            <a:xfrm>
              <a:off x="3891237" y="4589607"/>
              <a:ext cx="1300844" cy="40140"/>
            </a:xfrm>
            <a:custGeom>
              <a:rect b="b" l="l" r="r" t="t"/>
              <a:pathLst>
                <a:path extrusionOk="0" h="543" w="17598">
                  <a:moveTo>
                    <a:pt x="0" y="1"/>
                  </a:moveTo>
                  <a:lnTo>
                    <a:pt x="0" y="264"/>
                  </a:lnTo>
                  <a:lnTo>
                    <a:pt x="17597" y="542"/>
                  </a:lnTo>
                  <a:lnTo>
                    <a:pt x="17597" y="1"/>
                  </a:lnTo>
                  <a:close/>
                </a:path>
              </a:pathLst>
            </a:custGeom>
            <a:solidFill>
              <a:schemeClr val="accent3"/>
            </a:solidFill>
            <a:ln>
              <a:noFill/>
            </a:ln>
            <a:effectLst>
              <a:outerShdw blurRad="57150" rotWithShape="0" algn="bl" dir="5400000" dist="19050">
                <a:srgbClr val="000000">
                  <a:alpha val="50000"/>
                </a:srgbClr>
              </a:outerShdw>
              <a:reflection blurRad="0" dir="5400000" dist="38100" endA="0" endPos="30000" fadeDir="5400012" kx="0" rotWithShape="0" algn="bl"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31"/>
            <p:cNvSpPr/>
            <p:nvPr/>
          </p:nvSpPr>
          <p:spPr>
            <a:xfrm>
              <a:off x="3891237" y="3873230"/>
              <a:ext cx="263820" cy="251115"/>
            </a:xfrm>
            <a:custGeom>
              <a:rect b="b" l="l" r="r" t="t"/>
              <a:pathLst>
                <a:path extrusionOk="0" h="3397" w="3569">
                  <a:moveTo>
                    <a:pt x="3058" y="1369"/>
                  </a:moveTo>
                  <a:cubicBezTo>
                    <a:pt x="3208" y="1369"/>
                    <a:pt x="3351" y="1459"/>
                    <a:pt x="3382" y="1728"/>
                  </a:cubicBezTo>
                  <a:cubicBezTo>
                    <a:pt x="3441" y="2196"/>
                    <a:pt x="2723" y="2328"/>
                    <a:pt x="2723" y="2328"/>
                  </a:cubicBezTo>
                  <a:lnTo>
                    <a:pt x="2723" y="1508"/>
                  </a:lnTo>
                  <a:cubicBezTo>
                    <a:pt x="2797" y="1434"/>
                    <a:pt x="2930" y="1369"/>
                    <a:pt x="3058" y="1369"/>
                  </a:cubicBezTo>
                  <a:close/>
                  <a:moveTo>
                    <a:pt x="0" y="0"/>
                  </a:moveTo>
                  <a:lnTo>
                    <a:pt x="162" y="3397"/>
                  </a:lnTo>
                  <a:lnTo>
                    <a:pt x="2738" y="3353"/>
                  </a:lnTo>
                  <a:lnTo>
                    <a:pt x="2723" y="2547"/>
                  </a:lnTo>
                  <a:lnTo>
                    <a:pt x="2723" y="2547"/>
                  </a:lnTo>
                  <a:cubicBezTo>
                    <a:pt x="2723" y="2547"/>
                    <a:pt x="2730" y="2548"/>
                    <a:pt x="2743" y="2548"/>
                  </a:cubicBezTo>
                  <a:cubicBezTo>
                    <a:pt x="2870" y="2548"/>
                    <a:pt x="3569" y="2512"/>
                    <a:pt x="3529" y="1713"/>
                  </a:cubicBezTo>
                  <a:cubicBezTo>
                    <a:pt x="3493" y="1186"/>
                    <a:pt x="3205" y="1081"/>
                    <a:pt x="2980" y="1081"/>
                  </a:cubicBezTo>
                  <a:cubicBezTo>
                    <a:pt x="2831" y="1081"/>
                    <a:pt x="2709" y="1127"/>
                    <a:pt x="2709" y="1127"/>
                  </a:cubicBezTo>
                  <a:lnTo>
                    <a:pt x="2709" y="0"/>
                  </a:lnTo>
                  <a:close/>
                </a:path>
              </a:pathLst>
            </a:custGeom>
            <a:solidFill>
              <a:schemeClr val="lt2"/>
            </a:solidFill>
            <a:ln>
              <a:noFill/>
            </a:ln>
            <a:effectLst>
              <a:outerShdw blurRad="57150" rotWithShape="0" algn="bl" dir="5400000" dist="19050">
                <a:srgbClr val="000000">
                  <a:alpha val="50000"/>
                </a:srgbClr>
              </a:outerShdw>
              <a:reflection blurRad="0" dir="5400000" dist="38100" endA="0" endPos="30000" fadeDir="5400012" kx="0" rotWithShape="0" algn="bl"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31"/>
            <p:cNvSpPr/>
            <p:nvPr/>
          </p:nvSpPr>
          <p:spPr>
            <a:xfrm>
              <a:off x="3887985" y="3181099"/>
              <a:ext cx="215403" cy="667668"/>
            </a:xfrm>
            <a:custGeom>
              <a:rect b="b" l="l" r="r" t="t"/>
              <a:pathLst>
                <a:path extrusionOk="0" h="9032" w="2914">
                  <a:moveTo>
                    <a:pt x="1346" y="1"/>
                  </a:moveTo>
                  <a:cubicBezTo>
                    <a:pt x="1176" y="1"/>
                    <a:pt x="1084" y="56"/>
                    <a:pt x="1084" y="96"/>
                  </a:cubicBezTo>
                  <a:cubicBezTo>
                    <a:pt x="1084" y="170"/>
                    <a:pt x="1245" y="213"/>
                    <a:pt x="1421" y="360"/>
                  </a:cubicBezTo>
                  <a:cubicBezTo>
                    <a:pt x="1611" y="536"/>
                    <a:pt x="1860" y="828"/>
                    <a:pt x="1831" y="1224"/>
                  </a:cubicBezTo>
                  <a:cubicBezTo>
                    <a:pt x="1816" y="1429"/>
                    <a:pt x="1743" y="1634"/>
                    <a:pt x="1596" y="1795"/>
                  </a:cubicBezTo>
                  <a:cubicBezTo>
                    <a:pt x="1450" y="1970"/>
                    <a:pt x="1201" y="2146"/>
                    <a:pt x="879" y="2366"/>
                  </a:cubicBezTo>
                  <a:cubicBezTo>
                    <a:pt x="733" y="2468"/>
                    <a:pt x="557" y="2614"/>
                    <a:pt x="410" y="2805"/>
                  </a:cubicBezTo>
                  <a:cubicBezTo>
                    <a:pt x="264" y="2995"/>
                    <a:pt x="118" y="3215"/>
                    <a:pt x="59" y="3537"/>
                  </a:cubicBezTo>
                  <a:cubicBezTo>
                    <a:pt x="1" y="3844"/>
                    <a:pt x="74" y="4195"/>
                    <a:pt x="249" y="4444"/>
                  </a:cubicBezTo>
                  <a:cubicBezTo>
                    <a:pt x="410" y="4708"/>
                    <a:pt x="630" y="4883"/>
                    <a:pt x="806" y="5015"/>
                  </a:cubicBezTo>
                  <a:cubicBezTo>
                    <a:pt x="1201" y="5264"/>
                    <a:pt x="1538" y="5454"/>
                    <a:pt x="1743" y="5630"/>
                  </a:cubicBezTo>
                  <a:cubicBezTo>
                    <a:pt x="1860" y="5733"/>
                    <a:pt x="1889" y="5806"/>
                    <a:pt x="1904" y="5879"/>
                  </a:cubicBezTo>
                  <a:cubicBezTo>
                    <a:pt x="1948" y="5952"/>
                    <a:pt x="1933" y="6025"/>
                    <a:pt x="1889" y="6113"/>
                  </a:cubicBezTo>
                  <a:cubicBezTo>
                    <a:pt x="1860" y="6201"/>
                    <a:pt x="1787" y="6318"/>
                    <a:pt x="1684" y="6406"/>
                  </a:cubicBezTo>
                  <a:cubicBezTo>
                    <a:pt x="1596" y="6508"/>
                    <a:pt x="1508" y="6582"/>
                    <a:pt x="1377" y="6684"/>
                  </a:cubicBezTo>
                  <a:cubicBezTo>
                    <a:pt x="1128" y="6860"/>
                    <a:pt x="850" y="7021"/>
                    <a:pt x="630" y="7270"/>
                  </a:cubicBezTo>
                  <a:cubicBezTo>
                    <a:pt x="513" y="7372"/>
                    <a:pt x="410" y="7504"/>
                    <a:pt x="337" y="7636"/>
                  </a:cubicBezTo>
                  <a:cubicBezTo>
                    <a:pt x="249" y="7782"/>
                    <a:pt x="206" y="7943"/>
                    <a:pt x="191" y="8075"/>
                  </a:cubicBezTo>
                  <a:cubicBezTo>
                    <a:pt x="176" y="8338"/>
                    <a:pt x="220" y="8587"/>
                    <a:pt x="337" y="8748"/>
                  </a:cubicBezTo>
                  <a:cubicBezTo>
                    <a:pt x="440" y="8909"/>
                    <a:pt x="586" y="8997"/>
                    <a:pt x="689" y="9026"/>
                  </a:cubicBezTo>
                  <a:cubicBezTo>
                    <a:pt x="714" y="9030"/>
                    <a:pt x="737" y="9032"/>
                    <a:pt x="757" y="9032"/>
                  </a:cubicBezTo>
                  <a:cubicBezTo>
                    <a:pt x="817" y="9032"/>
                    <a:pt x="850" y="9016"/>
                    <a:pt x="850" y="8983"/>
                  </a:cubicBezTo>
                  <a:cubicBezTo>
                    <a:pt x="864" y="8909"/>
                    <a:pt x="718" y="8822"/>
                    <a:pt x="689" y="8602"/>
                  </a:cubicBezTo>
                  <a:cubicBezTo>
                    <a:pt x="659" y="8485"/>
                    <a:pt x="689" y="8338"/>
                    <a:pt x="733" y="8192"/>
                  </a:cubicBezTo>
                  <a:cubicBezTo>
                    <a:pt x="776" y="8119"/>
                    <a:pt x="806" y="8046"/>
                    <a:pt x="864" y="8002"/>
                  </a:cubicBezTo>
                  <a:cubicBezTo>
                    <a:pt x="923" y="7929"/>
                    <a:pt x="996" y="7870"/>
                    <a:pt x="1084" y="7797"/>
                  </a:cubicBezTo>
                  <a:cubicBezTo>
                    <a:pt x="1274" y="7665"/>
                    <a:pt x="1523" y="7533"/>
                    <a:pt x="1816" y="7372"/>
                  </a:cubicBezTo>
                  <a:cubicBezTo>
                    <a:pt x="1962" y="7299"/>
                    <a:pt x="2153" y="7167"/>
                    <a:pt x="2299" y="7050"/>
                  </a:cubicBezTo>
                  <a:cubicBezTo>
                    <a:pt x="2445" y="6918"/>
                    <a:pt x="2606" y="6728"/>
                    <a:pt x="2709" y="6508"/>
                  </a:cubicBezTo>
                  <a:cubicBezTo>
                    <a:pt x="2826" y="6289"/>
                    <a:pt x="2914" y="5981"/>
                    <a:pt x="2841" y="5689"/>
                  </a:cubicBezTo>
                  <a:cubicBezTo>
                    <a:pt x="2826" y="5542"/>
                    <a:pt x="2767" y="5396"/>
                    <a:pt x="2694" y="5264"/>
                  </a:cubicBezTo>
                  <a:cubicBezTo>
                    <a:pt x="2636" y="5191"/>
                    <a:pt x="2606" y="5147"/>
                    <a:pt x="2562" y="5088"/>
                  </a:cubicBezTo>
                  <a:cubicBezTo>
                    <a:pt x="2533" y="5030"/>
                    <a:pt x="2475" y="5001"/>
                    <a:pt x="2445" y="4942"/>
                  </a:cubicBezTo>
                  <a:cubicBezTo>
                    <a:pt x="2079" y="4576"/>
                    <a:pt x="1684" y="4386"/>
                    <a:pt x="1391" y="4195"/>
                  </a:cubicBezTo>
                  <a:cubicBezTo>
                    <a:pt x="1245" y="4093"/>
                    <a:pt x="1142" y="3990"/>
                    <a:pt x="1084" y="3917"/>
                  </a:cubicBezTo>
                  <a:cubicBezTo>
                    <a:pt x="1055" y="3873"/>
                    <a:pt x="1025" y="3844"/>
                    <a:pt x="1025" y="3800"/>
                  </a:cubicBezTo>
                  <a:cubicBezTo>
                    <a:pt x="1011" y="3771"/>
                    <a:pt x="1011" y="3727"/>
                    <a:pt x="1011" y="3698"/>
                  </a:cubicBezTo>
                  <a:cubicBezTo>
                    <a:pt x="1025" y="3595"/>
                    <a:pt x="1084" y="3493"/>
                    <a:pt x="1157" y="3376"/>
                  </a:cubicBezTo>
                  <a:cubicBezTo>
                    <a:pt x="1245" y="3273"/>
                    <a:pt x="1347" y="3185"/>
                    <a:pt x="1465" y="3068"/>
                  </a:cubicBezTo>
                  <a:cubicBezTo>
                    <a:pt x="1728" y="2878"/>
                    <a:pt x="2035" y="2629"/>
                    <a:pt x="2270" y="2307"/>
                  </a:cubicBezTo>
                  <a:cubicBezTo>
                    <a:pt x="2401" y="2146"/>
                    <a:pt x="2489" y="1941"/>
                    <a:pt x="2533" y="1751"/>
                  </a:cubicBezTo>
                  <a:cubicBezTo>
                    <a:pt x="2592" y="1575"/>
                    <a:pt x="2592" y="1370"/>
                    <a:pt x="2562" y="1209"/>
                  </a:cubicBezTo>
                  <a:cubicBezTo>
                    <a:pt x="2533" y="858"/>
                    <a:pt x="2372" y="565"/>
                    <a:pt x="2182" y="389"/>
                  </a:cubicBezTo>
                  <a:cubicBezTo>
                    <a:pt x="1977" y="184"/>
                    <a:pt x="1772" y="96"/>
                    <a:pt x="1611" y="38"/>
                  </a:cubicBezTo>
                  <a:cubicBezTo>
                    <a:pt x="1509" y="11"/>
                    <a:pt x="1420" y="1"/>
                    <a:pt x="1346" y="1"/>
                  </a:cubicBezTo>
                  <a:close/>
                </a:path>
              </a:pathLst>
            </a:custGeom>
            <a:solidFill>
              <a:schemeClr val="lt1"/>
            </a:solidFill>
            <a:ln>
              <a:noFill/>
            </a:ln>
            <a:effectLst>
              <a:outerShdw blurRad="57150" rotWithShape="0" algn="bl" dir="5400000" dist="19050">
                <a:srgbClr val="000000">
                  <a:alpha val="50000"/>
                </a:srgbClr>
              </a:outerShdw>
              <a:reflection blurRad="0" dir="5400000" dist="38100" endA="0" endPos="30000" fadeDir="5400012" kx="0" rotWithShape="0" algn="bl"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31"/>
            <p:cNvSpPr/>
            <p:nvPr/>
          </p:nvSpPr>
          <p:spPr>
            <a:xfrm>
              <a:off x="4910994" y="3873230"/>
              <a:ext cx="263747" cy="251115"/>
            </a:xfrm>
            <a:custGeom>
              <a:rect b="b" l="l" r="r" t="t"/>
              <a:pathLst>
                <a:path extrusionOk="0" h="3397" w="3568">
                  <a:moveTo>
                    <a:pt x="487" y="1366"/>
                  </a:moveTo>
                  <a:cubicBezTo>
                    <a:pt x="614" y="1366"/>
                    <a:pt x="750" y="1426"/>
                    <a:pt x="830" y="1493"/>
                  </a:cubicBezTo>
                  <a:lnTo>
                    <a:pt x="830" y="2313"/>
                  </a:lnTo>
                  <a:cubicBezTo>
                    <a:pt x="830" y="2314"/>
                    <a:pt x="829" y="2314"/>
                    <a:pt x="825" y="2314"/>
                  </a:cubicBezTo>
                  <a:cubicBezTo>
                    <a:pt x="763" y="2314"/>
                    <a:pt x="116" y="2173"/>
                    <a:pt x="172" y="1713"/>
                  </a:cubicBezTo>
                  <a:cubicBezTo>
                    <a:pt x="195" y="1451"/>
                    <a:pt x="335" y="1366"/>
                    <a:pt x="487" y="1366"/>
                  </a:cubicBezTo>
                  <a:close/>
                  <a:moveTo>
                    <a:pt x="860" y="0"/>
                  </a:moveTo>
                  <a:lnTo>
                    <a:pt x="860" y="1127"/>
                  </a:lnTo>
                  <a:cubicBezTo>
                    <a:pt x="854" y="1127"/>
                    <a:pt x="726" y="1081"/>
                    <a:pt x="573" y="1081"/>
                  </a:cubicBezTo>
                  <a:cubicBezTo>
                    <a:pt x="344" y="1081"/>
                    <a:pt x="57" y="1186"/>
                    <a:pt x="40" y="1713"/>
                  </a:cubicBezTo>
                  <a:cubicBezTo>
                    <a:pt x="1" y="2502"/>
                    <a:pt x="660" y="2548"/>
                    <a:pt x="813" y="2548"/>
                  </a:cubicBezTo>
                  <a:cubicBezTo>
                    <a:pt x="834" y="2548"/>
                    <a:pt x="845" y="2547"/>
                    <a:pt x="845" y="2547"/>
                  </a:cubicBezTo>
                  <a:lnTo>
                    <a:pt x="845" y="2547"/>
                  </a:lnTo>
                  <a:lnTo>
                    <a:pt x="816" y="3353"/>
                  </a:lnTo>
                  <a:lnTo>
                    <a:pt x="3407" y="3397"/>
                  </a:lnTo>
                  <a:lnTo>
                    <a:pt x="3568" y="0"/>
                  </a:lnTo>
                  <a:close/>
                </a:path>
              </a:pathLst>
            </a:custGeom>
            <a:solidFill>
              <a:schemeClr val="accent5"/>
            </a:solidFill>
            <a:ln>
              <a:noFill/>
            </a:ln>
            <a:effectLst>
              <a:outerShdw blurRad="57150" rotWithShape="0" algn="bl" dir="5400000" dist="19050">
                <a:srgbClr val="000000">
                  <a:alpha val="50000"/>
                </a:srgbClr>
              </a:outerShdw>
              <a:reflection blurRad="0" dir="5400000" dist="38100" endA="0" endPos="30000" fadeDir="5400012" kx="0" rotWithShape="0" algn="bl"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31"/>
            <p:cNvSpPr/>
            <p:nvPr/>
          </p:nvSpPr>
          <p:spPr>
            <a:xfrm>
              <a:off x="4959339" y="3181173"/>
              <a:ext cx="214368" cy="668703"/>
            </a:xfrm>
            <a:custGeom>
              <a:rect b="b" l="l" r="r" t="t"/>
              <a:pathLst>
                <a:path extrusionOk="0" h="9046" w="2900">
                  <a:moveTo>
                    <a:pt x="1622" y="1"/>
                  </a:moveTo>
                  <a:cubicBezTo>
                    <a:pt x="1535" y="1"/>
                    <a:pt x="1424" y="15"/>
                    <a:pt x="1289" y="51"/>
                  </a:cubicBezTo>
                  <a:cubicBezTo>
                    <a:pt x="1099" y="110"/>
                    <a:pt x="908" y="212"/>
                    <a:pt x="718" y="403"/>
                  </a:cubicBezTo>
                  <a:cubicBezTo>
                    <a:pt x="542" y="578"/>
                    <a:pt x="367" y="871"/>
                    <a:pt x="337" y="1223"/>
                  </a:cubicBezTo>
                  <a:cubicBezTo>
                    <a:pt x="323" y="1384"/>
                    <a:pt x="337" y="1589"/>
                    <a:pt x="367" y="1764"/>
                  </a:cubicBezTo>
                  <a:cubicBezTo>
                    <a:pt x="425" y="1955"/>
                    <a:pt x="513" y="2160"/>
                    <a:pt x="630" y="2321"/>
                  </a:cubicBezTo>
                  <a:cubicBezTo>
                    <a:pt x="864" y="2643"/>
                    <a:pt x="1172" y="2862"/>
                    <a:pt x="1435" y="3082"/>
                  </a:cubicBezTo>
                  <a:cubicBezTo>
                    <a:pt x="1567" y="3184"/>
                    <a:pt x="1670" y="3287"/>
                    <a:pt x="1743" y="3404"/>
                  </a:cubicBezTo>
                  <a:cubicBezTo>
                    <a:pt x="1831" y="3506"/>
                    <a:pt x="1875" y="3638"/>
                    <a:pt x="1889" y="3711"/>
                  </a:cubicBezTo>
                  <a:cubicBezTo>
                    <a:pt x="1889" y="3741"/>
                    <a:pt x="1889" y="3785"/>
                    <a:pt x="1875" y="3814"/>
                  </a:cubicBezTo>
                  <a:lnTo>
                    <a:pt x="1816" y="3931"/>
                  </a:lnTo>
                  <a:cubicBezTo>
                    <a:pt x="1757" y="4004"/>
                    <a:pt x="1655" y="4092"/>
                    <a:pt x="1509" y="4209"/>
                  </a:cubicBezTo>
                  <a:cubicBezTo>
                    <a:pt x="1216" y="4429"/>
                    <a:pt x="835" y="4590"/>
                    <a:pt x="469" y="4956"/>
                  </a:cubicBezTo>
                  <a:cubicBezTo>
                    <a:pt x="425" y="5014"/>
                    <a:pt x="367" y="5044"/>
                    <a:pt x="337" y="5102"/>
                  </a:cubicBezTo>
                  <a:cubicBezTo>
                    <a:pt x="279" y="5175"/>
                    <a:pt x="250" y="5234"/>
                    <a:pt x="206" y="5292"/>
                  </a:cubicBezTo>
                  <a:cubicBezTo>
                    <a:pt x="132" y="5410"/>
                    <a:pt x="74" y="5556"/>
                    <a:pt x="59" y="5702"/>
                  </a:cubicBezTo>
                  <a:cubicBezTo>
                    <a:pt x="1" y="5995"/>
                    <a:pt x="74" y="6317"/>
                    <a:pt x="191" y="6537"/>
                  </a:cubicBezTo>
                  <a:cubicBezTo>
                    <a:pt x="293" y="6756"/>
                    <a:pt x="469" y="6917"/>
                    <a:pt x="616" y="7064"/>
                  </a:cubicBezTo>
                  <a:cubicBezTo>
                    <a:pt x="777" y="7196"/>
                    <a:pt x="938" y="7313"/>
                    <a:pt x="1084" y="7386"/>
                  </a:cubicBezTo>
                  <a:cubicBezTo>
                    <a:pt x="1391" y="7562"/>
                    <a:pt x="1640" y="7679"/>
                    <a:pt x="1816" y="7810"/>
                  </a:cubicBezTo>
                  <a:cubicBezTo>
                    <a:pt x="1889" y="7884"/>
                    <a:pt x="1977" y="7942"/>
                    <a:pt x="2036" y="8015"/>
                  </a:cubicBezTo>
                  <a:cubicBezTo>
                    <a:pt x="2094" y="8074"/>
                    <a:pt x="2123" y="8147"/>
                    <a:pt x="2167" y="8220"/>
                  </a:cubicBezTo>
                  <a:cubicBezTo>
                    <a:pt x="2226" y="8367"/>
                    <a:pt x="2240" y="8513"/>
                    <a:pt x="2226" y="8616"/>
                  </a:cubicBezTo>
                  <a:cubicBezTo>
                    <a:pt x="2182" y="8835"/>
                    <a:pt x="2036" y="8923"/>
                    <a:pt x="2050" y="8996"/>
                  </a:cubicBezTo>
                  <a:cubicBezTo>
                    <a:pt x="2072" y="9029"/>
                    <a:pt x="2102" y="9046"/>
                    <a:pt x="2159" y="9046"/>
                  </a:cubicBezTo>
                  <a:cubicBezTo>
                    <a:pt x="2178" y="9046"/>
                    <a:pt x="2200" y="9044"/>
                    <a:pt x="2226" y="9040"/>
                  </a:cubicBezTo>
                  <a:cubicBezTo>
                    <a:pt x="2314" y="9025"/>
                    <a:pt x="2460" y="8923"/>
                    <a:pt x="2563" y="8762"/>
                  </a:cubicBezTo>
                  <a:cubicBezTo>
                    <a:pt x="2680" y="8601"/>
                    <a:pt x="2753" y="8367"/>
                    <a:pt x="2709" y="8089"/>
                  </a:cubicBezTo>
                  <a:cubicBezTo>
                    <a:pt x="2694" y="7942"/>
                    <a:pt x="2665" y="7796"/>
                    <a:pt x="2563" y="7649"/>
                  </a:cubicBezTo>
                  <a:cubicBezTo>
                    <a:pt x="2489" y="7518"/>
                    <a:pt x="2387" y="7386"/>
                    <a:pt x="2270" y="7283"/>
                  </a:cubicBezTo>
                  <a:cubicBezTo>
                    <a:pt x="2036" y="7049"/>
                    <a:pt x="1757" y="6873"/>
                    <a:pt x="1523" y="6698"/>
                  </a:cubicBezTo>
                  <a:cubicBezTo>
                    <a:pt x="1391" y="6610"/>
                    <a:pt x="1304" y="6507"/>
                    <a:pt x="1216" y="6420"/>
                  </a:cubicBezTo>
                  <a:cubicBezTo>
                    <a:pt x="1128" y="6332"/>
                    <a:pt x="1055" y="6215"/>
                    <a:pt x="1011" y="6127"/>
                  </a:cubicBezTo>
                  <a:cubicBezTo>
                    <a:pt x="967" y="6039"/>
                    <a:pt x="967" y="5966"/>
                    <a:pt x="996" y="5893"/>
                  </a:cubicBezTo>
                  <a:cubicBezTo>
                    <a:pt x="1011" y="5819"/>
                    <a:pt x="1040" y="5746"/>
                    <a:pt x="1157" y="5658"/>
                  </a:cubicBezTo>
                  <a:cubicBezTo>
                    <a:pt x="1333" y="5468"/>
                    <a:pt x="1699" y="5307"/>
                    <a:pt x="2094" y="5029"/>
                  </a:cubicBezTo>
                  <a:cubicBezTo>
                    <a:pt x="2270" y="4897"/>
                    <a:pt x="2489" y="4736"/>
                    <a:pt x="2650" y="4458"/>
                  </a:cubicBezTo>
                  <a:cubicBezTo>
                    <a:pt x="2826" y="4194"/>
                    <a:pt x="2899" y="3858"/>
                    <a:pt x="2841" y="3550"/>
                  </a:cubicBezTo>
                  <a:cubicBezTo>
                    <a:pt x="2782" y="3243"/>
                    <a:pt x="2636" y="2994"/>
                    <a:pt x="2489" y="2818"/>
                  </a:cubicBezTo>
                  <a:cubicBezTo>
                    <a:pt x="2343" y="2628"/>
                    <a:pt x="2182" y="2482"/>
                    <a:pt x="2021" y="2379"/>
                  </a:cubicBezTo>
                  <a:cubicBezTo>
                    <a:pt x="1713" y="2145"/>
                    <a:pt x="1450" y="1999"/>
                    <a:pt x="1304" y="1808"/>
                  </a:cubicBezTo>
                  <a:cubicBezTo>
                    <a:pt x="1143" y="1647"/>
                    <a:pt x="1084" y="1442"/>
                    <a:pt x="1069" y="1237"/>
                  </a:cubicBezTo>
                  <a:cubicBezTo>
                    <a:pt x="1055" y="842"/>
                    <a:pt x="1289" y="549"/>
                    <a:pt x="1494" y="388"/>
                  </a:cubicBezTo>
                  <a:cubicBezTo>
                    <a:pt x="1684" y="212"/>
                    <a:pt x="1860" y="169"/>
                    <a:pt x="1860" y="95"/>
                  </a:cubicBezTo>
                  <a:cubicBezTo>
                    <a:pt x="1860" y="48"/>
                    <a:pt x="1781" y="1"/>
                    <a:pt x="1622" y="1"/>
                  </a:cubicBezTo>
                  <a:close/>
                </a:path>
              </a:pathLst>
            </a:custGeom>
            <a:solidFill>
              <a:schemeClr val="lt1"/>
            </a:solidFill>
            <a:ln>
              <a:noFill/>
            </a:ln>
            <a:effectLst>
              <a:outerShdw blurRad="57150" rotWithShape="0" algn="bl" dir="5400000" dist="19050">
                <a:srgbClr val="000000">
                  <a:alpha val="50000"/>
                </a:srgbClr>
              </a:outerShdw>
              <a:reflection blurRad="0" dir="5400000" dist="38100" endA="0" endPos="30000" fadeDir="5400012" kx="0" rotWithShape="0" algn="bl"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7" name="Google Shape;677;p31"/>
          <p:cNvGrpSpPr/>
          <p:nvPr/>
        </p:nvGrpSpPr>
        <p:grpSpPr>
          <a:xfrm>
            <a:off x="2340117" y="3293899"/>
            <a:ext cx="1044556" cy="1849595"/>
            <a:chOff x="311967" y="3329599"/>
            <a:chExt cx="1044556" cy="1849595"/>
          </a:xfrm>
        </p:grpSpPr>
        <p:sp>
          <p:nvSpPr>
            <p:cNvPr id="678" name="Google Shape;678;p31"/>
            <p:cNvSpPr/>
            <p:nvPr/>
          </p:nvSpPr>
          <p:spPr>
            <a:xfrm flipH="1">
              <a:off x="655040" y="4099984"/>
              <a:ext cx="115048" cy="1079210"/>
            </a:xfrm>
            <a:custGeom>
              <a:rect b="b" l="l" r="r" t="t"/>
              <a:pathLst>
                <a:path extrusionOk="0" h="24727" w="2636">
                  <a:moveTo>
                    <a:pt x="1" y="1"/>
                  </a:moveTo>
                  <a:lnTo>
                    <a:pt x="2138" y="24727"/>
                  </a:lnTo>
                  <a:lnTo>
                    <a:pt x="2636" y="24727"/>
                  </a:lnTo>
                  <a:lnTo>
                    <a:pt x="820" y="220"/>
                  </a:lnTo>
                  <a:lnTo>
                    <a:pt x="1" y="1"/>
                  </a:lnTo>
                  <a:close/>
                </a:path>
              </a:pathLst>
            </a:custGeom>
            <a:solidFill>
              <a:schemeClr val="lt2"/>
            </a:solidFill>
            <a:ln>
              <a:noFill/>
            </a:ln>
            <a:effectLst>
              <a:outerShdw blurRad="57150" rotWithShape="0" algn="bl" dir="5400000" dist="19050">
                <a:srgbClr val="000000">
                  <a:alpha val="50000"/>
                </a:srgbClr>
              </a:outerShdw>
              <a:reflection blurRad="0" dir="5400000" dist="38100" endA="0" endPos="30000" fadeDir="5400012" kx="0" rotWithShape="0" algn="bl"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31"/>
            <p:cNvSpPr/>
            <p:nvPr/>
          </p:nvSpPr>
          <p:spPr>
            <a:xfrm flipH="1">
              <a:off x="784098" y="4109586"/>
              <a:ext cx="147651" cy="1063891"/>
            </a:xfrm>
            <a:custGeom>
              <a:rect b="b" l="l" r="r" t="t"/>
              <a:pathLst>
                <a:path extrusionOk="0" h="24376" w="3383">
                  <a:moveTo>
                    <a:pt x="2460" y="0"/>
                  </a:moveTo>
                  <a:lnTo>
                    <a:pt x="1" y="24375"/>
                  </a:lnTo>
                  <a:lnTo>
                    <a:pt x="367" y="24375"/>
                  </a:lnTo>
                  <a:lnTo>
                    <a:pt x="3383" y="0"/>
                  </a:lnTo>
                  <a:close/>
                </a:path>
              </a:pathLst>
            </a:custGeom>
            <a:solidFill>
              <a:schemeClr val="accent2"/>
            </a:solidFill>
            <a:ln>
              <a:noFill/>
            </a:ln>
            <a:effectLst>
              <a:outerShdw blurRad="57150" rotWithShape="0" algn="bl" dir="5400000" dist="19050">
                <a:srgbClr val="000000">
                  <a:alpha val="50000"/>
                </a:srgbClr>
              </a:outerShdw>
              <a:reflection blurRad="0" dir="5400000" dist="38100" endA="0" endPos="30000" fadeDir="5400012" kx="0" rotWithShape="0" algn="bl"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31"/>
            <p:cNvSpPr/>
            <p:nvPr/>
          </p:nvSpPr>
          <p:spPr>
            <a:xfrm flipH="1">
              <a:off x="384746" y="4099984"/>
              <a:ext cx="304817" cy="1073492"/>
            </a:xfrm>
            <a:custGeom>
              <a:rect b="b" l="l" r="r" t="t"/>
              <a:pathLst>
                <a:path extrusionOk="0" h="24596" w="6984">
                  <a:moveTo>
                    <a:pt x="879" y="1"/>
                  </a:moveTo>
                  <a:lnTo>
                    <a:pt x="0" y="220"/>
                  </a:lnTo>
                  <a:lnTo>
                    <a:pt x="6573" y="24595"/>
                  </a:lnTo>
                  <a:lnTo>
                    <a:pt x="6983" y="24595"/>
                  </a:lnTo>
                  <a:lnTo>
                    <a:pt x="879" y="1"/>
                  </a:lnTo>
                  <a:close/>
                </a:path>
              </a:pathLst>
            </a:custGeom>
            <a:solidFill>
              <a:schemeClr val="accent2"/>
            </a:solidFill>
            <a:ln>
              <a:noFill/>
            </a:ln>
            <a:effectLst>
              <a:outerShdw blurRad="57150" rotWithShape="0" algn="bl" dir="5400000" dist="19050">
                <a:srgbClr val="000000">
                  <a:alpha val="50000"/>
                </a:srgbClr>
              </a:outerShdw>
              <a:reflection blurRad="0" dir="5400000" dist="38100" endA="0" endPos="30000" fadeDir="5400012" kx="0" rotWithShape="0" algn="bl"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31"/>
            <p:cNvSpPr/>
            <p:nvPr/>
          </p:nvSpPr>
          <p:spPr>
            <a:xfrm flipH="1">
              <a:off x="571983" y="4524915"/>
              <a:ext cx="265187" cy="21124"/>
            </a:xfrm>
            <a:custGeom>
              <a:rect b="b" l="l" r="r" t="t"/>
              <a:pathLst>
                <a:path extrusionOk="0" h="484" w="6076">
                  <a:moveTo>
                    <a:pt x="30" y="0"/>
                  </a:moveTo>
                  <a:lnTo>
                    <a:pt x="0" y="351"/>
                  </a:lnTo>
                  <a:lnTo>
                    <a:pt x="6076" y="483"/>
                  </a:lnTo>
                  <a:lnTo>
                    <a:pt x="6076" y="132"/>
                  </a:lnTo>
                  <a:lnTo>
                    <a:pt x="30" y="0"/>
                  </a:lnTo>
                  <a:close/>
                </a:path>
              </a:pathLst>
            </a:custGeom>
            <a:solidFill>
              <a:schemeClr val="accent2"/>
            </a:solidFill>
            <a:ln>
              <a:noFill/>
            </a:ln>
            <a:effectLst>
              <a:outerShdw blurRad="57150" rotWithShape="0" algn="bl" dir="5400000" dist="19050">
                <a:srgbClr val="000000">
                  <a:alpha val="50000"/>
                </a:srgbClr>
              </a:outerShdw>
              <a:reflection blurRad="0" dir="5400000" dist="38100" endA="0" endPos="30000" fadeDir="5400012" kx="0" rotWithShape="0" algn="bl"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31"/>
            <p:cNvSpPr/>
            <p:nvPr/>
          </p:nvSpPr>
          <p:spPr>
            <a:xfrm flipH="1">
              <a:off x="311967" y="3329599"/>
              <a:ext cx="1044556" cy="812626"/>
            </a:xfrm>
            <a:custGeom>
              <a:rect b="b" l="l" r="r" t="t"/>
              <a:pathLst>
                <a:path extrusionOk="0" h="18619" w="23933">
                  <a:moveTo>
                    <a:pt x="19221" y="0"/>
                  </a:moveTo>
                  <a:cubicBezTo>
                    <a:pt x="12943" y="0"/>
                    <a:pt x="13307" y="8596"/>
                    <a:pt x="11791" y="12581"/>
                  </a:cubicBezTo>
                  <a:cubicBezTo>
                    <a:pt x="10536" y="15880"/>
                    <a:pt x="7143" y="16183"/>
                    <a:pt x="5526" y="16183"/>
                  </a:cubicBezTo>
                  <a:cubicBezTo>
                    <a:pt x="5163" y="16183"/>
                    <a:pt x="4889" y="16167"/>
                    <a:pt x="4749" y="16167"/>
                  </a:cubicBezTo>
                  <a:cubicBezTo>
                    <a:pt x="4679" y="16167"/>
                    <a:pt x="4583" y="16167"/>
                    <a:pt x="4465" y="16167"/>
                  </a:cubicBezTo>
                  <a:cubicBezTo>
                    <a:pt x="3280" y="16167"/>
                    <a:pt x="1" y="16227"/>
                    <a:pt x="1280" y="17573"/>
                  </a:cubicBezTo>
                  <a:cubicBezTo>
                    <a:pt x="1932" y="18266"/>
                    <a:pt x="5904" y="18618"/>
                    <a:pt x="10139" y="18618"/>
                  </a:cubicBezTo>
                  <a:cubicBezTo>
                    <a:pt x="15027" y="18618"/>
                    <a:pt x="20266" y="18149"/>
                    <a:pt x="21160" y="17192"/>
                  </a:cubicBezTo>
                  <a:cubicBezTo>
                    <a:pt x="22814" y="15406"/>
                    <a:pt x="23078" y="10150"/>
                    <a:pt x="23532" y="4953"/>
                  </a:cubicBezTo>
                  <a:cubicBezTo>
                    <a:pt x="23933" y="211"/>
                    <a:pt x="20237" y="3"/>
                    <a:pt x="19588" y="3"/>
                  </a:cubicBezTo>
                  <a:cubicBezTo>
                    <a:pt x="19526" y="3"/>
                    <a:pt x="19491" y="5"/>
                    <a:pt x="19491" y="5"/>
                  </a:cubicBezTo>
                  <a:cubicBezTo>
                    <a:pt x="19400" y="2"/>
                    <a:pt x="19310" y="0"/>
                    <a:pt x="19221" y="0"/>
                  </a:cubicBezTo>
                  <a:close/>
                </a:path>
              </a:pathLst>
            </a:custGeom>
            <a:solidFill>
              <a:schemeClr val="accent5"/>
            </a:solidFill>
            <a:ln>
              <a:noFill/>
            </a:ln>
            <a:effectLst>
              <a:outerShdw blurRad="57150" rotWithShape="0" algn="bl" dir="5400000" dist="19050">
                <a:srgbClr val="000000">
                  <a:alpha val="50000"/>
                </a:srgbClr>
              </a:outerShdw>
              <a:reflection blurRad="0" dir="5400000" dist="38100" endA="0" endPos="30000" fadeDir="5400012" kx="0" rotWithShape="0" algn="bl"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31"/>
            <p:cNvSpPr/>
            <p:nvPr/>
          </p:nvSpPr>
          <p:spPr>
            <a:xfrm flipH="1">
              <a:off x="324974" y="3329817"/>
              <a:ext cx="996153" cy="813106"/>
            </a:xfrm>
            <a:custGeom>
              <a:rect b="b" l="l" r="r" t="t"/>
              <a:pathLst>
                <a:path extrusionOk="0" h="18630" w="22824">
                  <a:moveTo>
                    <a:pt x="18958" y="0"/>
                  </a:moveTo>
                  <a:cubicBezTo>
                    <a:pt x="18959" y="0"/>
                    <a:pt x="22384" y="703"/>
                    <a:pt x="22062" y="4304"/>
                  </a:cubicBezTo>
                  <a:cubicBezTo>
                    <a:pt x="21740" y="7891"/>
                    <a:pt x="20847" y="14171"/>
                    <a:pt x="19178" y="15782"/>
                  </a:cubicBezTo>
                  <a:cubicBezTo>
                    <a:pt x="17800" y="17112"/>
                    <a:pt x="13106" y="17583"/>
                    <a:pt x="9525" y="17583"/>
                  </a:cubicBezTo>
                  <a:cubicBezTo>
                    <a:pt x="8771" y="17583"/>
                    <a:pt x="8066" y="17562"/>
                    <a:pt x="7452" y="17524"/>
                  </a:cubicBezTo>
                  <a:cubicBezTo>
                    <a:pt x="3353" y="17260"/>
                    <a:pt x="747" y="16470"/>
                    <a:pt x="747" y="16470"/>
                  </a:cubicBezTo>
                  <a:cubicBezTo>
                    <a:pt x="747" y="16470"/>
                    <a:pt x="0" y="16953"/>
                    <a:pt x="220" y="17260"/>
                  </a:cubicBezTo>
                  <a:cubicBezTo>
                    <a:pt x="423" y="17544"/>
                    <a:pt x="2153" y="18630"/>
                    <a:pt x="10085" y="18630"/>
                  </a:cubicBezTo>
                  <a:cubicBezTo>
                    <a:pt x="10731" y="18630"/>
                    <a:pt x="11419" y="18623"/>
                    <a:pt x="12151" y="18607"/>
                  </a:cubicBezTo>
                  <a:cubicBezTo>
                    <a:pt x="21842" y="18417"/>
                    <a:pt x="21169" y="16967"/>
                    <a:pt x="21579" y="15416"/>
                  </a:cubicBezTo>
                  <a:cubicBezTo>
                    <a:pt x="21974" y="13849"/>
                    <a:pt x="22823" y="5505"/>
                    <a:pt x="22706" y="3675"/>
                  </a:cubicBezTo>
                  <a:cubicBezTo>
                    <a:pt x="22604" y="1859"/>
                    <a:pt x="21681" y="337"/>
                    <a:pt x="18958" y="0"/>
                  </a:cubicBezTo>
                  <a:close/>
                </a:path>
              </a:pathLst>
            </a:custGeom>
            <a:solidFill>
              <a:schemeClr val="accent4"/>
            </a:solidFill>
            <a:ln>
              <a:noFill/>
            </a:ln>
            <a:effectLst>
              <a:outerShdw blurRad="57150" rotWithShape="0" algn="bl" dir="5400000" dist="19050">
                <a:srgbClr val="000000">
                  <a:alpha val="50000"/>
                </a:srgbClr>
              </a:outerShdw>
              <a:reflection blurRad="0" dir="5400000" dist="38100" endA="0" endPos="30000" fadeDir="5400012" kx="0" rotWithShape="0" algn="bl"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31"/>
            <p:cNvSpPr/>
            <p:nvPr/>
          </p:nvSpPr>
          <p:spPr>
            <a:xfrm flipH="1">
              <a:off x="584400" y="3614123"/>
              <a:ext cx="31992" cy="41594"/>
            </a:xfrm>
            <a:custGeom>
              <a:rect b="b" l="l" r="r" t="t"/>
              <a:pathLst>
                <a:path extrusionOk="0" h="953" w="733">
                  <a:moveTo>
                    <a:pt x="367" y="1"/>
                  </a:moveTo>
                  <a:cubicBezTo>
                    <a:pt x="176" y="1"/>
                    <a:pt x="1" y="220"/>
                    <a:pt x="1" y="484"/>
                  </a:cubicBezTo>
                  <a:cubicBezTo>
                    <a:pt x="1" y="733"/>
                    <a:pt x="176" y="952"/>
                    <a:pt x="367" y="952"/>
                  </a:cubicBezTo>
                  <a:cubicBezTo>
                    <a:pt x="572" y="952"/>
                    <a:pt x="733" y="733"/>
                    <a:pt x="733" y="484"/>
                  </a:cubicBezTo>
                  <a:cubicBezTo>
                    <a:pt x="733" y="220"/>
                    <a:pt x="572" y="1"/>
                    <a:pt x="367" y="1"/>
                  </a:cubicBezTo>
                  <a:close/>
                </a:path>
              </a:pathLst>
            </a:custGeom>
            <a:solidFill>
              <a:schemeClr val="accent4"/>
            </a:solidFill>
            <a:ln>
              <a:noFill/>
            </a:ln>
            <a:effectLst>
              <a:outerShdw blurRad="57150" rotWithShape="0" algn="bl" dir="5400000" dist="19050">
                <a:srgbClr val="000000">
                  <a:alpha val="50000"/>
                </a:srgbClr>
              </a:outerShdw>
              <a:reflection blurRad="0" dir="5400000" dist="38100" endA="0" endPos="30000" fadeDir="5400012" kx="0" rotWithShape="0" algn="bl"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31"/>
            <p:cNvSpPr/>
            <p:nvPr/>
          </p:nvSpPr>
          <p:spPr>
            <a:xfrm flipH="1">
              <a:off x="565851" y="3543200"/>
              <a:ext cx="49275" cy="193653"/>
            </a:xfrm>
            <a:custGeom>
              <a:rect b="b" l="l" r="r" t="t"/>
              <a:pathLst>
                <a:path extrusionOk="0" h="4437" w="1129">
                  <a:moveTo>
                    <a:pt x="235" y="1"/>
                  </a:moveTo>
                  <a:cubicBezTo>
                    <a:pt x="221" y="1"/>
                    <a:pt x="177" y="59"/>
                    <a:pt x="147" y="162"/>
                  </a:cubicBezTo>
                  <a:cubicBezTo>
                    <a:pt x="89" y="279"/>
                    <a:pt x="30" y="455"/>
                    <a:pt x="16" y="674"/>
                  </a:cubicBezTo>
                  <a:cubicBezTo>
                    <a:pt x="1" y="909"/>
                    <a:pt x="30" y="1187"/>
                    <a:pt x="162" y="1465"/>
                  </a:cubicBezTo>
                  <a:cubicBezTo>
                    <a:pt x="221" y="1611"/>
                    <a:pt x="308" y="1743"/>
                    <a:pt x="425" y="1860"/>
                  </a:cubicBezTo>
                  <a:cubicBezTo>
                    <a:pt x="543" y="1992"/>
                    <a:pt x="660" y="2080"/>
                    <a:pt x="616" y="2226"/>
                  </a:cubicBezTo>
                  <a:cubicBezTo>
                    <a:pt x="587" y="2372"/>
                    <a:pt x="484" y="2504"/>
                    <a:pt x="440" y="2665"/>
                  </a:cubicBezTo>
                  <a:cubicBezTo>
                    <a:pt x="382" y="2841"/>
                    <a:pt x="382" y="3002"/>
                    <a:pt x="382" y="3148"/>
                  </a:cubicBezTo>
                  <a:cubicBezTo>
                    <a:pt x="382" y="3456"/>
                    <a:pt x="499" y="3719"/>
                    <a:pt x="601" y="3910"/>
                  </a:cubicBezTo>
                  <a:cubicBezTo>
                    <a:pt x="718" y="4115"/>
                    <a:pt x="865" y="4246"/>
                    <a:pt x="953" y="4320"/>
                  </a:cubicBezTo>
                  <a:cubicBezTo>
                    <a:pt x="1040" y="4407"/>
                    <a:pt x="1114" y="4437"/>
                    <a:pt x="1114" y="4437"/>
                  </a:cubicBezTo>
                  <a:cubicBezTo>
                    <a:pt x="1128" y="4407"/>
                    <a:pt x="879" y="4261"/>
                    <a:pt x="674" y="3880"/>
                  </a:cubicBezTo>
                  <a:cubicBezTo>
                    <a:pt x="587" y="3705"/>
                    <a:pt x="499" y="3441"/>
                    <a:pt x="499" y="3163"/>
                  </a:cubicBezTo>
                  <a:cubicBezTo>
                    <a:pt x="499" y="3017"/>
                    <a:pt x="513" y="2856"/>
                    <a:pt x="543" y="2724"/>
                  </a:cubicBezTo>
                  <a:cubicBezTo>
                    <a:pt x="587" y="2607"/>
                    <a:pt x="689" y="2460"/>
                    <a:pt x="733" y="2270"/>
                  </a:cubicBezTo>
                  <a:cubicBezTo>
                    <a:pt x="762" y="2167"/>
                    <a:pt x="733" y="2050"/>
                    <a:pt x="674" y="1977"/>
                  </a:cubicBezTo>
                  <a:cubicBezTo>
                    <a:pt x="616" y="1904"/>
                    <a:pt x="572" y="1845"/>
                    <a:pt x="513" y="1802"/>
                  </a:cubicBezTo>
                  <a:cubicBezTo>
                    <a:pt x="425" y="1684"/>
                    <a:pt x="323" y="1553"/>
                    <a:pt x="279" y="1436"/>
                  </a:cubicBezTo>
                  <a:cubicBezTo>
                    <a:pt x="147" y="1172"/>
                    <a:pt x="103" y="923"/>
                    <a:pt x="103" y="704"/>
                  </a:cubicBezTo>
                  <a:cubicBezTo>
                    <a:pt x="103" y="264"/>
                    <a:pt x="250" y="1"/>
                    <a:pt x="235" y="1"/>
                  </a:cubicBezTo>
                  <a:close/>
                </a:path>
              </a:pathLst>
            </a:custGeom>
            <a:solidFill>
              <a:schemeClr val="accent4"/>
            </a:solidFill>
            <a:ln>
              <a:noFill/>
            </a:ln>
            <a:effectLst>
              <a:outerShdw blurRad="57150" rotWithShape="0" algn="bl" dir="5400000" dist="19050">
                <a:srgbClr val="000000">
                  <a:alpha val="50000"/>
                </a:srgbClr>
              </a:outerShdw>
              <a:reflection blurRad="0" dir="5400000" dist="38100" endA="0" endPos="30000" fadeDir="5400012" kx="0" rotWithShape="0" algn="bl"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31"/>
            <p:cNvSpPr/>
            <p:nvPr/>
          </p:nvSpPr>
          <p:spPr>
            <a:xfrm flipH="1">
              <a:off x="592693" y="3607751"/>
              <a:ext cx="60099" cy="47966"/>
            </a:xfrm>
            <a:custGeom>
              <a:rect b="b" l="l" r="r" t="t"/>
              <a:pathLst>
                <a:path extrusionOk="0" h="1099" w="1377">
                  <a:moveTo>
                    <a:pt x="73" y="0"/>
                  </a:moveTo>
                  <a:cubicBezTo>
                    <a:pt x="59" y="0"/>
                    <a:pt x="0" y="118"/>
                    <a:pt x="15" y="323"/>
                  </a:cubicBezTo>
                  <a:cubicBezTo>
                    <a:pt x="44" y="498"/>
                    <a:pt x="161" y="732"/>
                    <a:pt x="410" y="908"/>
                  </a:cubicBezTo>
                  <a:cubicBezTo>
                    <a:pt x="644" y="1069"/>
                    <a:pt x="893" y="1098"/>
                    <a:pt x="1084" y="1098"/>
                  </a:cubicBezTo>
                  <a:cubicBezTo>
                    <a:pt x="1259" y="1098"/>
                    <a:pt x="1376" y="1084"/>
                    <a:pt x="1376" y="1069"/>
                  </a:cubicBezTo>
                  <a:cubicBezTo>
                    <a:pt x="1376" y="1054"/>
                    <a:pt x="1259" y="1025"/>
                    <a:pt x="1098" y="1011"/>
                  </a:cubicBezTo>
                  <a:cubicBezTo>
                    <a:pt x="937" y="996"/>
                    <a:pt x="703" y="937"/>
                    <a:pt x="498" y="791"/>
                  </a:cubicBezTo>
                  <a:cubicBezTo>
                    <a:pt x="293" y="645"/>
                    <a:pt x="161" y="440"/>
                    <a:pt x="132" y="279"/>
                  </a:cubicBezTo>
                  <a:cubicBezTo>
                    <a:pt x="73" y="118"/>
                    <a:pt x="88" y="0"/>
                    <a:pt x="73" y="0"/>
                  </a:cubicBezTo>
                  <a:close/>
                </a:path>
              </a:pathLst>
            </a:custGeom>
            <a:solidFill>
              <a:schemeClr val="accent4"/>
            </a:solidFill>
            <a:ln>
              <a:noFill/>
            </a:ln>
            <a:effectLst>
              <a:outerShdw blurRad="57150" rotWithShape="0" algn="bl" dir="5400000" dist="19050">
                <a:srgbClr val="000000">
                  <a:alpha val="50000"/>
                </a:srgbClr>
              </a:outerShdw>
              <a:reflection blurRad="0" dir="5400000" dist="38100" endA="0" endPos="30000" fadeDir="5400012" kx="0" rotWithShape="0" algn="bl"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7" name="Google Shape;687;p31"/>
          <p:cNvGrpSpPr/>
          <p:nvPr/>
        </p:nvGrpSpPr>
        <p:grpSpPr>
          <a:xfrm>
            <a:off x="5681342" y="3293899"/>
            <a:ext cx="1044556" cy="1849595"/>
            <a:chOff x="5681342" y="3347199"/>
            <a:chExt cx="1044556" cy="1849595"/>
          </a:xfrm>
        </p:grpSpPr>
        <p:sp>
          <p:nvSpPr>
            <p:cNvPr id="688" name="Google Shape;688;p31"/>
            <p:cNvSpPr/>
            <p:nvPr/>
          </p:nvSpPr>
          <p:spPr>
            <a:xfrm>
              <a:off x="6267778" y="4117584"/>
              <a:ext cx="115048" cy="1079210"/>
            </a:xfrm>
            <a:custGeom>
              <a:rect b="b" l="l" r="r" t="t"/>
              <a:pathLst>
                <a:path extrusionOk="0" h="24727" w="2636">
                  <a:moveTo>
                    <a:pt x="1" y="1"/>
                  </a:moveTo>
                  <a:lnTo>
                    <a:pt x="2138" y="24727"/>
                  </a:lnTo>
                  <a:lnTo>
                    <a:pt x="2636" y="24727"/>
                  </a:lnTo>
                  <a:lnTo>
                    <a:pt x="820" y="220"/>
                  </a:lnTo>
                  <a:lnTo>
                    <a:pt x="1" y="1"/>
                  </a:lnTo>
                  <a:close/>
                </a:path>
              </a:pathLst>
            </a:custGeom>
            <a:solidFill>
              <a:schemeClr val="lt2"/>
            </a:solidFill>
            <a:ln>
              <a:noFill/>
            </a:ln>
            <a:effectLst>
              <a:outerShdw blurRad="57150" rotWithShape="0" algn="bl" dir="5400000" dist="19050">
                <a:srgbClr val="000000">
                  <a:alpha val="50000"/>
                </a:srgbClr>
              </a:outerShdw>
              <a:reflection blurRad="0" dir="5400000" dist="38100" endA="0" endPos="30000" fadeDir="5400012" kx="0" rotWithShape="0" algn="bl"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31"/>
            <p:cNvSpPr/>
            <p:nvPr/>
          </p:nvSpPr>
          <p:spPr>
            <a:xfrm>
              <a:off x="6106117" y="4127186"/>
              <a:ext cx="147651" cy="1063891"/>
            </a:xfrm>
            <a:custGeom>
              <a:rect b="b" l="l" r="r" t="t"/>
              <a:pathLst>
                <a:path extrusionOk="0" h="24376" w="3383">
                  <a:moveTo>
                    <a:pt x="2460" y="0"/>
                  </a:moveTo>
                  <a:lnTo>
                    <a:pt x="1" y="24375"/>
                  </a:lnTo>
                  <a:lnTo>
                    <a:pt x="367" y="24375"/>
                  </a:lnTo>
                  <a:lnTo>
                    <a:pt x="3383" y="0"/>
                  </a:lnTo>
                  <a:close/>
                </a:path>
              </a:pathLst>
            </a:custGeom>
            <a:solidFill>
              <a:schemeClr val="accent2"/>
            </a:solidFill>
            <a:ln>
              <a:noFill/>
            </a:ln>
            <a:effectLst>
              <a:outerShdw blurRad="57150" rotWithShape="0" algn="bl" dir="5400000" dist="19050">
                <a:srgbClr val="000000">
                  <a:alpha val="50000"/>
                </a:srgbClr>
              </a:outerShdw>
              <a:reflection blurRad="0" dir="5400000" dist="38100" endA="0" endPos="30000" fadeDir="5400012" kx="0" rotWithShape="0" algn="bl"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31"/>
            <p:cNvSpPr/>
            <p:nvPr/>
          </p:nvSpPr>
          <p:spPr>
            <a:xfrm>
              <a:off x="6348303" y="4117584"/>
              <a:ext cx="304817" cy="1073492"/>
            </a:xfrm>
            <a:custGeom>
              <a:rect b="b" l="l" r="r" t="t"/>
              <a:pathLst>
                <a:path extrusionOk="0" h="24596" w="6984">
                  <a:moveTo>
                    <a:pt x="879" y="1"/>
                  </a:moveTo>
                  <a:lnTo>
                    <a:pt x="0" y="220"/>
                  </a:lnTo>
                  <a:lnTo>
                    <a:pt x="6573" y="24595"/>
                  </a:lnTo>
                  <a:lnTo>
                    <a:pt x="6983" y="24595"/>
                  </a:lnTo>
                  <a:lnTo>
                    <a:pt x="879" y="1"/>
                  </a:lnTo>
                  <a:close/>
                </a:path>
              </a:pathLst>
            </a:custGeom>
            <a:solidFill>
              <a:schemeClr val="accent2"/>
            </a:solidFill>
            <a:ln>
              <a:noFill/>
            </a:ln>
            <a:effectLst>
              <a:outerShdw blurRad="57150" rotWithShape="0" algn="bl" dir="5400000" dist="19050">
                <a:srgbClr val="000000">
                  <a:alpha val="50000"/>
                </a:srgbClr>
              </a:outerShdw>
              <a:reflection blurRad="0" dir="5400000" dist="38100" endA="0" endPos="30000" fadeDir="5400012" kx="0" rotWithShape="0" algn="bl"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31"/>
            <p:cNvSpPr/>
            <p:nvPr/>
          </p:nvSpPr>
          <p:spPr>
            <a:xfrm>
              <a:off x="6200696" y="4542515"/>
              <a:ext cx="265187" cy="21124"/>
            </a:xfrm>
            <a:custGeom>
              <a:rect b="b" l="l" r="r" t="t"/>
              <a:pathLst>
                <a:path extrusionOk="0" h="484" w="6076">
                  <a:moveTo>
                    <a:pt x="30" y="0"/>
                  </a:moveTo>
                  <a:lnTo>
                    <a:pt x="0" y="351"/>
                  </a:lnTo>
                  <a:lnTo>
                    <a:pt x="6076" y="483"/>
                  </a:lnTo>
                  <a:lnTo>
                    <a:pt x="6076" y="132"/>
                  </a:lnTo>
                  <a:lnTo>
                    <a:pt x="30" y="0"/>
                  </a:lnTo>
                  <a:close/>
                </a:path>
              </a:pathLst>
            </a:custGeom>
            <a:solidFill>
              <a:schemeClr val="accent2"/>
            </a:solidFill>
            <a:ln>
              <a:noFill/>
            </a:ln>
            <a:effectLst>
              <a:outerShdw blurRad="57150" rotWithShape="0" algn="bl" dir="5400000" dist="19050">
                <a:srgbClr val="000000">
                  <a:alpha val="50000"/>
                </a:srgbClr>
              </a:outerShdw>
              <a:reflection blurRad="0" dir="5400000" dist="38100" endA="0" endPos="30000" fadeDir="5400012" kx="0" rotWithShape="0" algn="bl"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31"/>
            <p:cNvSpPr/>
            <p:nvPr/>
          </p:nvSpPr>
          <p:spPr>
            <a:xfrm>
              <a:off x="5681342" y="3347199"/>
              <a:ext cx="1044556" cy="812626"/>
            </a:xfrm>
            <a:custGeom>
              <a:rect b="b" l="l" r="r" t="t"/>
              <a:pathLst>
                <a:path extrusionOk="0" h="18619" w="23933">
                  <a:moveTo>
                    <a:pt x="19221" y="0"/>
                  </a:moveTo>
                  <a:cubicBezTo>
                    <a:pt x="12943" y="0"/>
                    <a:pt x="13307" y="8596"/>
                    <a:pt x="11791" y="12581"/>
                  </a:cubicBezTo>
                  <a:cubicBezTo>
                    <a:pt x="10536" y="15880"/>
                    <a:pt x="7143" y="16183"/>
                    <a:pt x="5526" y="16183"/>
                  </a:cubicBezTo>
                  <a:cubicBezTo>
                    <a:pt x="5163" y="16183"/>
                    <a:pt x="4889" y="16167"/>
                    <a:pt x="4749" y="16167"/>
                  </a:cubicBezTo>
                  <a:cubicBezTo>
                    <a:pt x="4679" y="16167"/>
                    <a:pt x="4583" y="16167"/>
                    <a:pt x="4465" y="16167"/>
                  </a:cubicBezTo>
                  <a:cubicBezTo>
                    <a:pt x="3280" y="16167"/>
                    <a:pt x="1" y="16227"/>
                    <a:pt x="1280" y="17573"/>
                  </a:cubicBezTo>
                  <a:cubicBezTo>
                    <a:pt x="1932" y="18266"/>
                    <a:pt x="5904" y="18618"/>
                    <a:pt x="10139" y="18618"/>
                  </a:cubicBezTo>
                  <a:cubicBezTo>
                    <a:pt x="15027" y="18618"/>
                    <a:pt x="20266" y="18149"/>
                    <a:pt x="21160" y="17192"/>
                  </a:cubicBezTo>
                  <a:cubicBezTo>
                    <a:pt x="22814" y="15406"/>
                    <a:pt x="23078" y="10150"/>
                    <a:pt x="23532" y="4953"/>
                  </a:cubicBezTo>
                  <a:cubicBezTo>
                    <a:pt x="23933" y="211"/>
                    <a:pt x="20237" y="3"/>
                    <a:pt x="19588" y="3"/>
                  </a:cubicBezTo>
                  <a:cubicBezTo>
                    <a:pt x="19526" y="3"/>
                    <a:pt x="19491" y="5"/>
                    <a:pt x="19491" y="5"/>
                  </a:cubicBezTo>
                  <a:cubicBezTo>
                    <a:pt x="19400" y="2"/>
                    <a:pt x="19310" y="0"/>
                    <a:pt x="19221" y="0"/>
                  </a:cubicBezTo>
                  <a:close/>
                </a:path>
              </a:pathLst>
            </a:custGeom>
            <a:solidFill>
              <a:schemeClr val="lt2"/>
            </a:solidFill>
            <a:ln>
              <a:noFill/>
            </a:ln>
            <a:effectLst>
              <a:outerShdw blurRad="57150" rotWithShape="0" algn="bl" dir="5400000" dist="19050">
                <a:srgbClr val="000000">
                  <a:alpha val="50000"/>
                </a:srgbClr>
              </a:outerShdw>
              <a:reflection blurRad="0" dir="5400000" dist="38100" endA="0" endPos="30000" fadeDir="5400012" kx="0" rotWithShape="0" algn="bl"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31"/>
            <p:cNvSpPr/>
            <p:nvPr/>
          </p:nvSpPr>
          <p:spPr>
            <a:xfrm>
              <a:off x="5716739" y="3347417"/>
              <a:ext cx="996153" cy="813106"/>
            </a:xfrm>
            <a:custGeom>
              <a:rect b="b" l="l" r="r" t="t"/>
              <a:pathLst>
                <a:path extrusionOk="0" h="18630" w="22824">
                  <a:moveTo>
                    <a:pt x="18958" y="0"/>
                  </a:moveTo>
                  <a:cubicBezTo>
                    <a:pt x="18959" y="0"/>
                    <a:pt x="22384" y="703"/>
                    <a:pt x="22062" y="4304"/>
                  </a:cubicBezTo>
                  <a:cubicBezTo>
                    <a:pt x="21740" y="7891"/>
                    <a:pt x="20847" y="14171"/>
                    <a:pt x="19178" y="15782"/>
                  </a:cubicBezTo>
                  <a:cubicBezTo>
                    <a:pt x="17800" y="17112"/>
                    <a:pt x="13106" y="17583"/>
                    <a:pt x="9525" y="17583"/>
                  </a:cubicBezTo>
                  <a:cubicBezTo>
                    <a:pt x="8771" y="17583"/>
                    <a:pt x="8066" y="17562"/>
                    <a:pt x="7452" y="17524"/>
                  </a:cubicBezTo>
                  <a:cubicBezTo>
                    <a:pt x="3353" y="17260"/>
                    <a:pt x="747" y="16470"/>
                    <a:pt x="747" y="16470"/>
                  </a:cubicBezTo>
                  <a:cubicBezTo>
                    <a:pt x="747" y="16470"/>
                    <a:pt x="0" y="16953"/>
                    <a:pt x="220" y="17260"/>
                  </a:cubicBezTo>
                  <a:cubicBezTo>
                    <a:pt x="423" y="17544"/>
                    <a:pt x="2153" y="18630"/>
                    <a:pt x="10085" y="18630"/>
                  </a:cubicBezTo>
                  <a:cubicBezTo>
                    <a:pt x="10731" y="18630"/>
                    <a:pt x="11419" y="18623"/>
                    <a:pt x="12151" y="18607"/>
                  </a:cubicBezTo>
                  <a:cubicBezTo>
                    <a:pt x="21842" y="18417"/>
                    <a:pt x="21169" y="16967"/>
                    <a:pt x="21579" y="15416"/>
                  </a:cubicBezTo>
                  <a:cubicBezTo>
                    <a:pt x="21974" y="13849"/>
                    <a:pt x="22823" y="5505"/>
                    <a:pt x="22706" y="3675"/>
                  </a:cubicBezTo>
                  <a:cubicBezTo>
                    <a:pt x="22604" y="1859"/>
                    <a:pt x="21681" y="337"/>
                    <a:pt x="18958" y="0"/>
                  </a:cubicBezTo>
                  <a:close/>
                </a:path>
              </a:pathLst>
            </a:custGeom>
            <a:solidFill>
              <a:schemeClr val="lt2"/>
            </a:solidFill>
            <a:ln>
              <a:noFill/>
            </a:ln>
            <a:effectLst>
              <a:outerShdw blurRad="57150" rotWithShape="0" algn="bl" dir="5400000" dist="19050">
                <a:srgbClr val="000000">
                  <a:alpha val="50000"/>
                </a:srgbClr>
              </a:outerShdw>
              <a:reflection blurRad="0" dir="5400000" dist="38100" endA="0" endPos="30000" fadeDir="5400012" kx="0" rotWithShape="0" algn="bl"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31"/>
            <p:cNvSpPr/>
            <p:nvPr/>
          </p:nvSpPr>
          <p:spPr>
            <a:xfrm>
              <a:off x="6421474" y="3631723"/>
              <a:ext cx="31992" cy="41594"/>
            </a:xfrm>
            <a:custGeom>
              <a:rect b="b" l="l" r="r" t="t"/>
              <a:pathLst>
                <a:path extrusionOk="0" h="953" w="733">
                  <a:moveTo>
                    <a:pt x="367" y="1"/>
                  </a:moveTo>
                  <a:cubicBezTo>
                    <a:pt x="176" y="1"/>
                    <a:pt x="1" y="220"/>
                    <a:pt x="1" y="484"/>
                  </a:cubicBezTo>
                  <a:cubicBezTo>
                    <a:pt x="1" y="733"/>
                    <a:pt x="176" y="952"/>
                    <a:pt x="367" y="952"/>
                  </a:cubicBezTo>
                  <a:cubicBezTo>
                    <a:pt x="572" y="952"/>
                    <a:pt x="733" y="733"/>
                    <a:pt x="733" y="484"/>
                  </a:cubicBezTo>
                  <a:cubicBezTo>
                    <a:pt x="733" y="220"/>
                    <a:pt x="572" y="1"/>
                    <a:pt x="367" y="1"/>
                  </a:cubicBezTo>
                  <a:close/>
                </a:path>
              </a:pathLst>
            </a:custGeom>
            <a:solidFill>
              <a:schemeClr val="dk1"/>
            </a:solidFill>
            <a:ln>
              <a:noFill/>
            </a:ln>
            <a:effectLst>
              <a:outerShdw blurRad="57150" rotWithShape="0" algn="bl" dir="5400000" dist="19050">
                <a:srgbClr val="000000">
                  <a:alpha val="50000"/>
                </a:srgbClr>
              </a:outerShdw>
              <a:reflection blurRad="0" dir="5400000" dist="38100" endA="0" endPos="30000" fadeDir="5400012" kx="0" rotWithShape="0" algn="bl"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31"/>
            <p:cNvSpPr/>
            <p:nvPr/>
          </p:nvSpPr>
          <p:spPr>
            <a:xfrm>
              <a:off x="6422739" y="3560800"/>
              <a:ext cx="49275" cy="193653"/>
            </a:xfrm>
            <a:custGeom>
              <a:rect b="b" l="l" r="r" t="t"/>
              <a:pathLst>
                <a:path extrusionOk="0" h="4437" w="1129">
                  <a:moveTo>
                    <a:pt x="235" y="1"/>
                  </a:moveTo>
                  <a:cubicBezTo>
                    <a:pt x="221" y="1"/>
                    <a:pt x="177" y="59"/>
                    <a:pt x="147" y="162"/>
                  </a:cubicBezTo>
                  <a:cubicBezTo>
                    <a:pt x="89" y="279"/>
                    <a:pt x="30" y="455"/>
                    <a:pt x="16" y="674"/>
                  </a:cubicBezTo>
                  <a:cubicBezTo>
                    <a:pt x="1" y="909"/>
                    <a:pt x="30" y="1187"/>
                    <a:pt x="162" y="1465"/>
                  </a:cubicBezTo>
                  <a:cubicBezTo>
                    <a:pt x="221" y="1611"/>
                    <a:pt x="308" y="1743"/>
                    <a:pt x="425" y="1860"/>
                  </a:cubicBezTo>
                  <a:cubicBezTo>
                    <a:pt x="543" y="1992"/>
                    <a:pt x="660" y="2080"/>
                    <a:pt x="616" y="2226"/>
                  </a:cubicBezTo>
                  <a:cubicBezTo>
                    <a:pt x="587" y="2372"/>
                    <a:pt x="484" y="2504"/>
                    <a:pt x="440" y="2665"/>
                  </a:cubicBezTo>
                  <a:cubicBezTo>
                    <a:pt x="382" y="2841"/>
                    <a:pt x="382" y="3002"/>
                    <a:pt x="382" y="3148"/>
                  </a:cubicBezTo>
                  <a:cubicBezTo>
                    <a:pt x="382" y="3456"/>
                    <a:pt x="499" y="3719"/>
                    <a:pt x="601" y="3910"/>
                  </a:cubicBezTo>
                  <a:cubicBezTo>
                    <a:pt x="718" y="4115"/>
                    <a:pt x="865" y="4246"/>
                    <a:pt x="953" y="4320"/>
                  </a:cubicBezTo>
                  <a:cubicBezTo>
                    <a:pt x="1040" y="4407"/>
                    <a:pt x="1114" y="4437"/>
                    <a:pt x="1114" y="4437"/>
                  </a:cubicBezTo>
                  <a:cubicBezTo>
                    <a:pt x="1128" y="4407"/>
                    <a:pt x="879" y="4261"/>
                    <a:pt x="674" y="3880"/>
                  </a:cubicBezTo>
                  <a:cubicBezTo>
                    <a:pt x="587" y="3705"/>
                    <a:pt x="499" y="3441"/>
                    <a:pt x="499" y="3163"/>
                  </a:cubicBezTo>
                  <a:cubicBezTo>
                    <a:pt x="499" y="3017"/>
                    <a:pt x="513" y="2856"/>
                    <a:pt x="543" y="2724"/>
                  </a:cubicBezTo>
                  <a:cubicBezTo>
                    <a:pt x="587" y="2607"/>
                    <a:pt x="689" y="2460"/>
                    <a:pt x="733" y="2270"/>
                  </a:cubicBezTo>
                  <a:cubicBezTo>
                    <a:pt x="762" y="2167"/>
                    <a:pt x="733" y="2050"/>
                    <a:pt x="674" y="1977"/>
                  </a:cubicBezTo>
                  <a:cubicBezTo>
                    <a:pt x="616" y="1904"/>
                    <a:pt x="572" y="1845"/>
                    <a:pt x="513" y="1802"/>
                  </a:cubicBezTo>
                  <a:cubicBezTo>
                    <a:pt x="425" y="1684"/>
                    <a:pt x="323" y="1553"/>
                    <a:pt x="279" y="1436"/>
                  </a:cubicBezTo>
                  <a:cubicBezTo>
                    <a:pt x="147" y="1172"/>
                    <a:pt x="103" y="923"/>
                    <a:pt x="103" y="704"/>
                  </a:cubicBezTo>
                  <a:cubicBezTo>
                    <a:pt x="103" y="264"/>
                    <a:pt x="250" y="1"/>
                    <a:pt x="235" y="1"/>
                  </a:cubicBezTo>
                  <a:close/>
                </a:path>
              </a:pathLst>
            </a:custGeom>
            <a:solidFill>
              <a:schemeClr val="dk1"/>
            </a:solidFill>
            <a:ln>
              <a:noFill/>
            </a:ln>
            <a:effectLst>
              <a:outerShdw blurRad="57150" rotWithShape="0" algn="bl" dir="5400000" dist="19050">
                <a:srgbClr val="000000">
                  <a:alpha val="50000"/>
                </a:srgbClr>
              </a:outerShdw>
              <a:reflection blurRad="0" dir="5400000" dist="38100" endA="0" endPos="30000" fadeDir="5400012" kx="0" rotWithShape="0" algn="bl"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31"/>
            <p:cNvSpPr/>
            <p:nvPr/>
          </p:nvSpPr>
          <p:spPr>
            <a:xfrm>
              <a:off x="6385074" y="3625351"/>
              <a:ext cx="60099" cy="47966"/>
            </a:xfrm>
            <a:custGeom>
              <a:rect b="b" l="l" r="r" t="t"/>
              <a:pathLst>
                <a:path extrusionOk="0" h="1099" w="1377">
                  <a:moveTo>
                    <a:pt x="73" y="0"/>
                  </a:moveTo>
                  <a:cubicBezTo>
                    <a:pt x="59" y="0"/>
                    <a:pt x="0" y="118"/>
                    <a:pt x="15" y="323"/>
                  </a:cubicBezTo>
                  <a:cubicBezTo>
                    <a:pt x="44" y="498"/>
                    <a:pt x="161" y="732"/>
                    <a:pt x="410" y="908"/>
                  </a:cubicBezTo>
                  <a:cubicBezTo>
                    <a:pt x="644" y="1069"/>
                    <a:pt x="893" y="1098"/>
                    <a:pt x="1084" y="1098"/>
                  </a:cubicBezTo>
                  <a:cubicBezTo>
                    <a:pt x="1259" y="1098"/>
                    <a:pt x="1376" y="1084"/>
                    <a:pt x="1376" y="1069"/>
                  </a:cubicBezTo>
                  <a:cubicBezTo>
                    <a:pt x="1376" y="1054"/>
                    <a:pt x="1259" y="1025"/>
                    <a:pt x="1098" y="1011"/>
                  </a:cubicBezTo>
                  <a:cubicBezTo>
                    <a:pt x="937" y="996"/>
                    <a:pt x="703" y="937"/>
                    <a:pt x="498" y="791"/>
                  </a:cubicBezTo>
                  <a:cubicBezTo>
                    <a:pt x="293" y="645"/>
                    <a:pt x="161" y="440"/>
                    <a:pt x="132" y="279"/>
                  </a:cubicBezTo>
                  <a:cubicBezTo>
                    <a:pt x="73" y="118"/>
                    <a:pt x="88" y="0"/>
                    <a:pt x="73" y="0"/>
                  </a:cubicBezTo>
                  <a:close/>
                </a:path>
              </a:pathLst>
            </a:custGeom>
            <a:solidFill>
              <a:schemeClr val="dk1"/>
            </a:solidFill>
            <a:ln>
              <a:noFill/>
            </a:ln>
            <a:effectLst>
              <a:outerShdw blurRad="57150" rotWithShape="0" algn="bl" dir="5400000" dist="19050">
                <a:srgbClr val="000000">
                  <a:alpha val="50000"/>
                </a:srgbClr>
              </a:outerShdw>
              <a:reflection blurRad="0" dir="5400000" dist="38100" endA="0" endPos="30000" fadeDir="5400012" kx="0" rotWithShape="0" algn="bl"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31"/>
            <p:cNvSpPr/>
            <p:nvPr/>
          </p:nvSpPr>
          <p:spPr>
            <a:xfrm>
              <a:off x="5716739" y="3347417"/>
              <a:ext cx="996153" cy="813106"/>
            </a:xfrm>
            <a:custGeom>
              <a:rect b="b" l="l" r="r" t="t"/>
              <a:pathLst>
                <a:path extrusionOk="0" h="18630" w="22824">
                  <a:moveTo>
                    <a:pt x="18958" y="0"/>
                  </a:moveTo>
                  <a:cubicBezTo>
                    <a:pt x="18959" y="0"/>
                    <a:pt x="22384" y="703"/>
                    <a:pt x="22062" y="4304"/>
                  </a:cubicBezTo>
                  <a:cubicBezTo>
                    <a:pt x="21740" y="7891"/>
                    <a:pt x="20847" y="14171"/>
                    <a:pt x="19178" y="15782"/>
                  </a:cubicBezTo>
                  <a:cubicBezTo>
                    <a:pt x="17800" y="17112"/>
                    <a:pt x="13106" y="17583"/>
                    <a:pt x="9525" y="17583"/>
                  </a:cubicBezTo>
                  <a:cubicBezTo>
                    <a:pt x="8771" y="17583"/>
                    <a:pt x="8066" y="17562"/>
                    <a:pt x="7452" y="17524"/>
                  </a:cubicBezTo>
                  <a:cubicBezTo>
                    <a:pt x="3353" y="17260"/>
                    <a:pt x="747" y="16470"/>
                    <a:pt x="747" y="16470"/>
                  </a:cubicBezTo>
                  <a:cubicBezTo>
                    <a:pt x="747" y="16470"/>
                    <a:pt x="0" y="16953"/>
                    <a:pt x="220" y="17260"/>
                  </a:cubicBezTo>
                  <a:cubicBezTo>
                    <a:pt x="423" y="17544"/>
                    <a:pt x="2153" y="18630"/>
                    <a:pt x="10085" y="18630"/>
                  </a:cubicBezTo>
                  <a:cubicBezTo>
                    <a:pt x="10731" y="18630"/>
                    <a:pt x="11419" y="18623"/>
                    <a:pt x="12151" y="18607"/>
                  </a:cubicBezTo>
                  <a:cubicBezTo>
                    <a:pt x="21842" y="18417"/>
                    <a:pt x="21169" y="16967"/>
                    <a:pt x="21579" y="15416"/>
                  </a:cubicBezTo>
                  <a:cubicBezTo>
                    <a:pt x="21974" y="13849"/>
                    <a:pt x="22823" y="5505"/>
                    <a:pt x="22706" y="3675"/>
                  </a:cubicBezTo>
                  <a:cubicBezTo>
                    <a:pt x="22604" y="1859"/>
                    <a:pt x="21681" y="337"/>
                    <a:pt x="18958" y="0"/>
                  </a:cubicBezTo>
                  <a:close/>
                </a:path>
              </a:pathLst>
            </a:custGeom>
            <a:solidFill>
              <a:srgbClr val="151F29">
                <a:alpha val="32890"/>
              </a:srgbClr>
            </a:solidFill>
            <a:ln>
              <a:noFill/>
            </a:ln>
            <a:effectLst>
              <a:outerShdw blurRad="57150" rotWithShape="0" algn="bl" dir="5400000" dist="19050">
                <a:srgbClr val="000000">
                  <a:alpha val="50000"/>
                </a:srgbClr>
              </a:outerShdw>
              <a:reflection blurRad="0" dir="5400000" dist="38100" endA="0" endPos="30000" fadeDir="5400012" kx="0" rotWithShape="0" algn="bl"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8" name="Google Shape;698;p31"/>
          <p:cNvSpPr txBox="1"/>
          <p:nvPr>
            <p:ph idx="4294967295" type="title"/>
          </p:nvPr>
        </p:nvSpPr>
        <p:spPr>
          <a:xfrm>
            <a:off x="2948476" y="174125"/>
            <a:ext cx="3455100" cy="88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600"/>
              <a:t>TEAM MEMBERS</a:t>
            </a:r>
            <a:endParaRPr sz="2600"/>
          </a:p>
        </p:txBody>
      </p:sp>
      <p:sp>
        <p:nvSpPr>
          <p:cNvPr id="699" name="Google Shape;699;p31"/>
          <p:cNvSpPr txBox="1"/>
          <p:nvPr/>
        </p:nvSpPr>
        <p:spPr>
          <a:xfrm>
            <a:off x="3209450" y="681925"/>
            <a:ext cx="5253600" cy="1398600"/>
          </a:xfrm>
          <a:prstGeom prst="rect">
            <a:avLst/>
          </a:prstGeom>
          <a:noFill/>
          <a:ln>
            <a:noFill/>
          </a:ln>
        </p:spPr>
        <p:txBody>
          <a:bodyPr anchorCtr="0" anchor="t" bIns="91425" lIns="91425" spcFirstLastPara="1" rIns="91425" wrap="square" tIns="91425">
            <a:noAutofit/>
          </a:bodyPr>
          <a:lstStyle/>
          <a:p>
            <a:pPr indent="-368300" lvl="0" marL="457200" rtl="0" algn="l">
              <a:spcBef>
                <a:spcPts val="0"/>
              </a:spcBef>
              <a:spcAft>
                <a:spcPts val="0"/>
              </a:spcAft>
              <a:buClr>
                <a:schemeClr val="dk1"/>
              </a:buClr>
              <a:buSzPts val="2200"/>
              <a:buFont typeface="Karla"/>
              <a:buChar char="●"/>
            </a:pPr>
            <a:r>
              <a:rPr b="1" lang="en" sz="2200">
                <a:solidFill>
                  <a:schemeClr val="dk1"/>
                </a:solidFill>
                <a:latin typeface="Karla"/>
                <a:ea typeface="Karla"/>
                <a:cs typeface="Karla"/>
                <a:sym typeface="Karla"/>
              </a:rPr>
              <a:t>Kartik Gupta</a:t>
            </a:r>
            <a:endParaRPr b="1" sz="2200">
              <a:solidFill>
                <a:schemeClr val="dk1"/>
              </a:solidFill>
              <a:latin typeface="Karla"/>
              <a:ea typeface="Karla"/>
              <a:cs typeface="Karla"/>
              <a:sym typeface="Karla"/>
            </a:endParaRPr>
          </a:p>
          <a:p>
            <a:pPr indent="-368300" lvl="0" marL="457200" rtl="0" algn="l">
              <a:spcBef>
                <a:spcPts val="0"/>
              </a:spcBef>
              <a:spcAft>
                <a:spcPts val="0"/>
              </a:spcAft>
              <a:buClr>
                <a:schemeClr val="dk1"/>
              </a:buClr>
              <a:buSzPts val="2200"/>
              <a:buFont typeface="Karla"/>
              <a:buChar char="●"/>
            </a:pPr>
            <a:r>
              <a:rPr b="1" lang="en" sz="2200">
                <a:solidFill>
                  <a:schemeClr val="dk1"/>
                </a:solidFill>
                <a:latin typeface="Karla"/>
                <a:ea typeface="Karla"/>
                <a:cs typeface="Karla"/>
                <a:sym typeface="Karla"/>
              </a:rPr>
              <a:t>Keyur Oak</a:t>
            </a:r>
            <a:endParaRPr b="1" sz="2200">
              <a:solidFill>
                <a:schemeClr val="dk1"/>
              </a:solidFill>
              <a:latin typeface="Karla"/>
              <a:ea typeface="Karla"/>
              <a:cs typeface="Karla"/>
              <a:sym typeface="Karla"/>
            </a:endParaRPr>
          </a:p>
          <a:p>
            <a:pPr indent="-368300" lvl="0" marL="457200" rtl="0" algn="l">
              <a:spcBef>
                <a:spcPts val="0"/>
              </a:spcBef>
              <a:spcAft>
                <a:spcPts val="0"/>
              </a:spcAft>
              <a:buClr>
                <a:schemeClr val="dk1"/>
              </a:buClr>
              <a:buSzPts val="2200"/>
              <a:buFont typeface="Karla"/>
              <a:buChar char="●"/>
            </a:pPr>
            <a:r>
              <a:rPr b="1" lang="en" sz="2200">
                <a:solidFill>
                  <a:schemeClr val="dk1"/>
                </a:solidFill>
                <a:latin typeface="Karla"/>
                <a:ea typeface="Karla"/>
                <a:cs typeface="Karla"/>
                <a:sym typeface="Karla"/>
              </a:rPr>
              <a:t>Pragun Naik</a:t>
            </a:r>
            <a:endParaRPr b="1" sz="2200">
              <a:solidFill>
                <a:schemeClr val="dk1"/>
              </a:solidFill>
              <a:latin typeface="Karla"/>
              <a:ea typeface="Karla"/>
              <a:cs typeface="Karla"/>
              <a:sym typeface="Karla"/>
            </a:endParaRPr>
          </a:p>
          <a:p>
            <a:pPr indent="-368300" lvl="0" marL="457200" rtl="0" algn="l">
              <a:spcBef>
                <a:spcPts val="0"/>
              </a:spcBef>
              <a:spcAft>
                <a:spcPts val="0"/>
              </a:spcAft>
              <a:buClr>
                <a:schemeClr val="dk1"/>
              </a:buClr>
              <a:buSzPts val="2200"/>
              <a:buFont typeface="Karla"/>
              <a:buChar char="●"/>
            </a:pPr>
            <a:r>
              <a:rPr b="1" lang="en" sz="2200">
                <a:solidFill>
                  <a:schemeClr val="dk1"/>
                </a:solidFill>
                <a:latin typeface="Karla"/>
                <a:ea typeface="Karla"/>
                <a:cs typeface="Karla"/>
                <a:sym typeface="Karla"/>
              </a:rPr>
              <a:t>Rishu Jha</a:t>
            </a:r>
            <a:endParaRPr b="1" sz="2200">
              <a:solidFill>
                <a:schemeClr val="dk1"/>
              </a:solidFill>
              <a:latin typeface="Karla"/>
              <a:ea typeface="Karla"/>
              <a:cs typeface="Karla"/>
              <a:sym typeface="Karla"/>
            </a:endParaRPr>
          </a:p>
          <a:p>
            <a:pPr indent="-368300" lvl="0" marL="457200" rtl="0" algn="l">
              <a:spcBef>
                <a:spcPts val="0"/>
              </a:spcBef>
              <a:spcAft>
                <a:spcPts val="0"/>
              </a:spcAft>
              <a:buClr>
                <a:schemeClr val="dk1"/>
              </a:buClr>
              <a:buSzPts val="2200"/>
              <a:buFont typeface="Karla"/>
              <a:buChar char="●"/>
            </a:pPr>
            <a:r>
              <a:rPr b="1" lang="en" sz="2200">
                <a:solidFill>
                  <a:schemeClr val="dk1"/>
                </a:solidFill>
                <a:latin typeface="Karla"/>
                <a:ea typeface="Karla"/>
                <a:cs typeface="Karla"/>
                <a:sym typeface="Karla"/>
              </a:rPr>
              <a:t>Shivansh Sahai</a:t>
            </a:r>
            <a:endParaRPr b="1" sz="2200">
              <a:solidFill>
                <a:schemeClr val="dk1"/>
              </a:solidFill>
              <a:latin typeface="Karla"/>
              <a:ea typeface="Karla"/>
              <a:cs typeface="Karla"/>
              <a:sym typeface="Karla"/>
            </a:endParaRPr>
          </a:p>
          <a:p>
            <a:pPr indent="-368300" lvl="0" marL="457200" rtl="0" algn="l">
              <a:spcBef>
                <a:spcPts val="0"/>
              </a:spcBef>
              <a:spcAft>
                <a:spcPts val="0"/>
              </a:spcAft>
              <a:buClr>
                <a:schemeClr val="dk1"/>
              </a:buClr>
              <a:buSzPts val="2200"/>
              <a:buFont typeface="Karla"/>
              <a:buChar char="●"/>
            </a:pPr>
            <a:r>
              <a:rPr b="1" lang="en" sz="2200">
                <a:solidFill>
                  <a:schemeClr val="dk1"/>
                </a:solidFill>
                <a:latin typeface="Karla"/>
                <a:ea typeface="Karla"/>
                <a:cs typeface="Karla"/>
                <a:sym typeface="Karla"/>
              </a:rPr>
              <a:t>Vaidehi Belsare</a:t>
            </a:r>
            <a:endParaRPr b="1" sz="2200">
              <a:solidFill>
                <a:schemeClr val="dk1"/>
              </a:solidFill>
              <a:latin typeface="Karla"/>
              <a:ea typeface="Karla"/>
              <a:cs typeface="Karla"/>
              <a:sym typeface="Karla"/>
            </a:endParaRPr>
          </a:p>
          <a:p>
            <a:pPr indent="-368300" lvl="0" marL="457200" rtl="0" algn="l">
              <a:spcBef>
                <a:spcPts val="0"/>
              </a:spcBef>
              <a:spcAft>
                <a:spcPts val="0"/>
              </a:spcAft>
              <a:buClr>
                <a:schemeClr val="dk1"/>
              </a:buClr>
              <a:buSzPts val="2200"/>
              <a:buFont typeface="Karla"/>
              <a:buChar char="●"/>
            </a:pPr>
            <a:r>
              <a:rPr b="1" lang="en" sz="2200">
                <a:solidFill>
                  <a:schemeClr val="dk1"/>
                </a:solidFill>
                <a:latin typeface="Karla"/>
                <a:ea typeface="Karla"/>
                <a:cs typeface="Karla"/>
                <a:sym typeface="Karla"/>
              </a:rPr>
              <a:t>Vanshika Sharma</a:t>
            </a:r>
            <a:endParaRPr b="1" sz="2200">
              <a:solidFill>
                <a:schemeClr val="dk1"/>
              </a:solidFill>
              <a:latin typeface="Karla"/>
              <a:ea typeface="Karla"/>
              <a:cs typeface="Karla"/>
              <a:sym typeface="Karla"/>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3" name="Shape 703"/>
        <p:cNvGrpSpPr/>
        <p:nvPr/>
      </p:nvGrpSpPr>
      <p:grpSpPr>
        <a:xfrm>
          <a:off x="0" y="0"/>
          <a:ext cx="0" cy="0"/>
          <a:chOff x="0" y="0"/>
          <a:chExt cx="0" cy="0"/>
        </a:xfrm>
      </p:grpSpPr>
      <p:sp>
        <p:nvSpPr>
          <p:cNvPr id="704" name="Google Shape;704;p32"/>
          <p:cNvSpPr txBox="1"/>
          <p:nvPr>
            <p:ph type="title"/>
          </p:nvPr>
        </p:nvSpPr>
        <p:spPr>
          <a:xfrm>
            <a:off x="2948475" y="403400"/>
            <a:ext cx="3455100" cy="472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600"/>
              <a:t>HOME PAGE</a:t>
            </a:r>
            <a:endParaRPr sz="2600"/>
          </a:p>
        </p:txBody>
      </p:sp>
      <p:pic>
        <p:nvPicPr>
          <p:cNvPr id="705" name="Google Shape;705;p32"/>
          <p:cNvPicPr preferRelativeResize="0"/>
          <p:nvPr/>
        </p:nvPicPr>
        <p:blipFill rotWithShape="1">
          <a:blip r:embed="rId3">
            <a:alphaModFix/>
          </a:blip>
          <a:srcRect b="0" l="0" r="0" t="9722"/>
          <a:stretch/>
        </p:blipFill>
        <p:spPr>
          <a:xfrm>
            <a:off x="411541" y="976450"/>
            <a:ext cx="6332621" cy="3573126"/>
          </a:xfrm>
          <a:prstGeom prst="rect">
            <a:avLst/>
          </a:prstGeom>
          <a:noFill/>
          <a:ln>
            <a:noFill/>
          </a:ln>
        </p:spPr>
      </p:pic>
      <p:sp>
        <p:nvSpPr>
          <p:cNvPr id="706" name="Google Shape;706;p32"/>
          <p:cNvSpPr txBox="1"/>
          <p:nvPr/>
        </p:nvSpPr>
        <p:spPr>
          <a:xfrm>
            <a:off x="6914050" y="1334050"/>
            <a:ext cx="2005800" cy="3507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lang="en">
                <a:latin typeface="Times New Roman"/>
                <a:ea typeface="Times New Roman"/>
                <a:cs typeface="Times New Roman"/>
                <a:sym typeface="Times New Roman"/>
              </a:rPr>
              <a:t>The home page has the following cards which allow the users to easily navigate and select the type of service they need. </a:t>
            </a:r>
            <a:endParaRPr>
              <a:latin typeface="Times New Roman"/>
              <a:ea typeface="Times New Roman"/>
              <a:cs typeface="Times New Roman"/>
              <a:sym typeface="Times New Roman"/>
            </a:endParaRPr>
          </a:p>
          <a:p>
            <a:pPr indent="0" lvl="0" marL="0" rtl="0" algn="l">
              <a:lnSpc>
                <a:spcPct val="115000"/>
              </a:lnSpc>
              <a:spcBef>
                <a:spcPts val="1200"/>
              </a:spcBef>
              <a:spcAft>
                <a:spcPts val="0"/>
              </a:spcAft>
              <a:buNone/>
            </a:pPr>
            <a:r>
              <a:rPr b="1" lang="en">
                <a:latin typeface="Times New Roman"/>
                <a:ea typeface="Times New Roman"/>
                <a:cs typeface="Times New Roman"/>
                <a:sym typeface="Times New Roman"/>
              </a:rPr>
              <a:t>Classroom Training</a:t>
            </a:r>
            <a:endParaRPr b="1">
              <a:latin typeface="Times New Roman"/>
              <a:ea typeface="Times New Roman"/>
              <a:cs typeface="Times New Roman"/>
              <a:sym typeface="Times New Roman"/>
            </a:endParaRPr>
          </a:p>
          <a:p>
            <a:pPr indent="0" lvl="0" marL="0" rtl="0" algn="l">
              <a:lnSpc>
                <a:spcPct val="115000"/>
              </a:lnSpc>
              <a:spcBef>
                <a:spcPts val="1200"/>
              </a:spcBef>
              <a:spcAft>
                <a:spcPts val="0"/>
              </a:spcAft>
              <a:buNone/>
            </a:pPr>
            <a:r>
              <a:rPr b="1" lang="en">
                <a:latin typeface="Times New Roman"/>
                <a:ea typeface="Times New Roman"/>
                <a:cs typeface="Times New Roman"/>
                <a:sym typeface="Times New Roman"/>
              </a:rPr>
              <a:t>Online Training</a:t>
            </a:r>
            <a:endParaRPr b="1">
              <a:latin typeface="Times New Roman"/>
              <a:ea typeface="Times New Roman"/>
              <a:cs typeface="Times New Roman"/>
              <a:sym typeface="Times New Roman"/>
            </a:endParaRPr>
          </a:p>
          <a:p>
            <a:pPr indent="0" lvl="0" marL="0" rtl="0" algn="l">
              <a:lnSpc>
                <a:spcPct val="115000"/>
              </a:lnSpc>
              <a:spcBef>
                <a:spcPts val="1200"/>
              </a:spcBef>
              <a:spcAft>
                <a:spcPts val="0"/>
              </a:spcAft>
              <a:buNone/>
            </a:pPr>
            <a:r>
              <a:rPr b="1" lang="en">
                <a:latin typeface="Times New Roman"/>
                <a:ea typeface="Times New Roman"/>
                <a:cs typeface="Times New Roman"/>
                <a:sym typeface="Times New Roman"/>
              </a:rPr>
              <a:t>Conference Call</a:t>
            </a:r>
            <a:endParaRPr b="1">
              <a:latin typeface="Times New Roman"/>
              <a:ea typeface="Times New Roman"/>
              <a:cs typeface="Times New Roman"/>
              <a:sym typeface="Times New Roman"/>
            </a:endParaRPr>
          </a:p>
          <a:p>
            <a:pPr indent="0" lvl="0" marL="0" rtl="0" algn="l">
              <a:lnSpc>
                <a:spcPct val="115000"/>
              </a:lnSpc>
              <a:spcBef>
                <a:spcPts val="1200"/>
              </a:spcBef>
              <a:spcAft>
                <a:spcPts val="0"/>
              </a:spcAft>
              <a:buNone/>
            </a:pPr>
            <a:r>
              <a:rPr b="1" lang="en">
                <a:latin typeface="Times New Roman"/>
                <a:ea typeface="Times New Roman"/>
                <a:cs typeface="Times New Roman"/>
                <a:sym typeface="Times New Roman"/>
              </a:rPr>
              <a:t>Business Meetings</a:t>
            </a:r>
            <a:endParaRPr>
              <a:latin typeface="Times New Roman"/>
              <a:ea typeface="Times New Roman"/>
              <a:cs typeface="Times New Roman"/>
              <a:sym typeface="Times New Roman"/>
            </a:endParaRPr>
          </a:p>
          <a:p>
            <a:pPr indent="0" lvl="0" marL="0" rtl="0" algn="l">
              <a:spcBef>
                <a:spcPts val="1200"/>
              </a:spcBef>
              <a:spcAft>
                <a:spcPts val="0"/>
              </a:spcAft>
              <a:buNone/>
            </a:pPr>
            <a:r>
              <a:t/>
            </a:r>
            <a:endParaRPr sz="2100">
              <a:solidFill>
                <a:schemeClr val="dk1"/>
              </a:solidFill>
              <a:latin typeface="Karla"/>
              <a:ea typeface="Karla"/>
              <a:cs typeface="Karla"/>
              <a:sym typeface="Karla"/>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0" name="Shape 710"/>
        <p:cNvGrpSpPr/>
        <p:nvPr/>
      </p:nvGrpSpPr>
      <p:grpSpPr>
        <a:xfrm>
          <a:off x="0" y="0"/>
          <a:ext cx="0" cy="0"/>
          <a:chOff x="0" y="0"/>
          <a:chExt cx="0" cy="0"/>
        </a:xfrm>
      </p:grpSpPr>
      <p:pic>
        <p:nvPicPr>
          <p:cNvPr id="711" name="Google Shape;711;p33"/>
          <p:cNvPicPr preferRelativeResize="0"/>
          <p:nvPr/>
        </p:nvPicPr>
        <p:blipFill>
          <a:blip r:embed="rId3">
            <a:alphaModFix/>
          </a:blip>
          <a:stretch>
            <a:fillRect/>
          </a:stretch>
        </p:blipFill>
        <p:spPr>
          <a:xfrm>
            <a:off x="1329775" y="873825"/>
            <a:ext cx="6692500" cy="3204050"/>
          </a:xfrm>
          <a:prstGeom prst="rect">
            <a:avLst/>
          </a:prstGeom>
          <a:noFill/>
          <a:ln>
            <a:noFill/>
          </a:ln>
        </p:spPr>
      </p:pic>
      <p:sp>
        <p:nvSpPr>
          <p:cNvPr id="712" name="Google Shape;712;p33"/>
          <p:cNvSpPr txBox="1"/>
          <p:nvPr>
            <p:ph type="title"/>
          </p:nvPr>
        </p:nvSpPr>
        <p:spPr>
          <a:xfrm>
            <a:off x="2948475" y="463950"/>
            <a:ext cx="3455100" cy="472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600"/>
              <a:t>LOGIN PAGE</a:t>
            </a:r>
            <a:endParaRPr sz="2600"/>
          </a:p>
        </p:txBody>
      </p:sp>
      <p:sp>
        <p:nvSpPr>
          <p:cNvPr id="713" name="Google Shape;713;p33"/>
          <p:cNvSpPr txBox="1"/>
          <p:nvPr/>
        </p:nvSpPr>
        <p:spPr>
          <a:xfrm>
            <a:off x="1417375" y="4251025"/>
            <a:ext cx="7463700" cy="55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700">
                <a:solidFill>
                  <a:schemeClr val="dk1"/>
                </a:solidFill>
                <a:latin typeface="Times New Roman"/>
                <a:ea typeface="Times New Roman"/>
                <a:cs typeface="Times New Roman"/>
                <a:sym typeface="Times New Roman"/>
              </a:rPr>
              <a:t>Users can log in as Admin, Manager, or Member.</a:t>
            </a:r>
            <a:endParaRPr sz="17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1700">
                <a:solidFill>
                  <a:schemeClr val="dk1"/>
                </a:solidFill>
                <a:latin typeface="Times New Roman"/>
                <a:ea typeface="Times New Roman"/>
                <a:cs typeface="Times New Roman"/>
                <a:sym typeface="Times New Roman"/>
              </a:rPr>
              <a:t>Role-based access determines what the user can do within the system.</a:t>
            </a:r>
            <a:endParaRPr sz="17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700">
              <a:solidFill>
                <a:schemeClr val="dk1"/>
              </a:solidFill>
              <a:latin typeface="Times New Roman"/>
              <a:ea typeface="Times New Roman"/>
              <a:cs typeface="Times New Roman"/>
              <a:sym typeface="Times New Roman"/>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7" name="Shape 717"/>
        <p:cNvGrpSpPr/>
        <p:nvPr/>
      </p:nvGrpSpPr>
      <p:grpSpPr>
        <a:xfrm>
          <a:off x="0" y="0"/>
          <a:ext cx="0" cy="0"/>
          <a:chOff x="0" y="0"/>
          <a:chExt cx="0" cy="0"/>
        </a:xfrm>
      </p:grpSpPr>
      <p:sp>
        <p:nvSpPr>
          <p:cNvPr id="718" name="Google Shape;718;p34"/>
          <p:cNvSpPr txBox="1"/>
          <p:nvPr>
            <p:ph type="title"/>
          </p:nvPr>
        </p:nvSpPr>
        <p:spPr>
          <a:xfrm>
            <a:off x="2948475" y="406150"/>
            <a:ext cx="3455100" cy="472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600"/>
              <a:t>MANAGER</a:t>
            </a:r>
            <a:r>
              <a:rPr lang="en" sz="2600"/>
              <a:t> PAGE</a:t>
            </a:r>
            <a:endParaRPr sz="2600"/>
          </a:p>
        </p:txBody>
      </p:sp>
      <p:pic>
        <p:nvPicPr>
          <p:cNvPr id="719" name="Google Shape;719;p34"/>
          <p:cNvPicPr preferRelativeResize="0"/>
          <p:nvPr/>
        </p:nvPicPr>
        <p:blipFill rotWithShape="1">
          <a:blip r:embed="rId3">
            <a:alphaModFix/>
          </a:blip>
          <a:srcRect b="0" l="0" r="0" t="10015"/>
          <a:stretch/>
        </p:blipFill>
        <p:spPr>
          <a:xfrm>
            <a:off x="363475" y="943100"/>
            <a:ext cx="4673674" cy="2628451"/>
          </a:xfrm>
          <a:prstGeom prst="rect">
            <a:avLst/>
          </a:prstGeom>
          <a:noFill/>
          <a:ln>
            <a:noFill/>
          </a:ln>
        </p:spPr>
      </p:pic>
      <p:pic>
        <p:nvPicPr>
          <p:cNvPr id="720" name="Google Shape;720;p34"/>
          <p:cNvPicPr preferRelativeResize="0"/>
          <p:nvPr/>
        </p:nvPicPr>
        <p:blipFill rotWithShape="1">
          <a:blip r:embed="rId4">
            <a:alphaModFix/>
          </a:blip>
          <a:srcRect b="0" l="0" r="0" t="9461"/>
          <a:stretch/>
        </p:blipFill>
        <p:spPr>
          <a:xfrm>
            <a:off x="4831425" y="2581050"/>
            <a:ext cx="4068577" cy="2302176"/>
          </a:xfrm>
          <a:prstGeom prst="rect">
            <a:avLst/>
          </a:prstGeom>
          <a:noFill/>
          <a:ln>
            <a:noFill/>
          </a:ln>
        </p:spPr>
      </p:pic>
      <p:sp>
        <p:nvSpPr>
          <p:cNvPr id="721" name="Google Shape;721;p34"/>
          <p:cNvSpPr txBox="1"/>
          <p:nvPr/>
        </p:nvSpPr>
        <p:spPr>
          <a:xfrm>
            <a:off x="5293750" y="2026475"/>
            <a:ext cx="37449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1"/>
                </a:solidFill>
                <a:latin typeface="Times New Roman"/>
                <a:ea typeface="Times New Roman"/>
                <a:cs typeface="Times New Roman"/>
                <a:sym typeface="Times New Roman"/>
              </a:rPr>
              <a:t>Manager Dashboard</a:t>
            </a:r>
            <a:endParaRPr sz="1800">
              <a:solidFill>
                <a:schemeClr val="dk1"/>
              </a:solidFill>
              <a:latin typeface="Times New Roman"/>
              <a:ea typeface="Times New Roman"/>
              <a:cs typeface="Times New Roman"/>
              <a:sym typeface="Times New Roman"/>
            </a:endParaRPr>
          </a:p>
        </p:txBody>
      </p:sp>
      <p:sp>
        <p:nvSpPr>
          <p:cNvPr id="722" name="Google Shape;722;p34"/>
          <p:cNvSpPr txBox="1"/>
          <p:nvPr/>
        </p:nvSpPr>
        <p:spPr>
          <a:xfrm>
            <a:off x="205650" y="3929875"/>
            <a:ext cx="4831500" cy="1260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b="1" lang="en" sz="1300">
                <a:latin typeface="Times New Roman"/>
                <a:ea typeface="Times New Roman"/>
                <a:cs typeface="Times New Roman"/>
                <a:sym typeface="Times New Roman"/>
              </a:rPr>
              <a:t>Organize Meeting:</a:t>
            </a:r>
            <a:r>
              <a:rPr lang="en" sz="1300">
                <a:latin typeface="Times New Roman"/>
                <a:ea typeface="Times New Roman"/>
                <a:cs typeface="Times New Roman"/>
                <a:sym typeface="Times New Roman"/>
              </a:rPr>
              <a:t> Set up new meetings with required amenities.</a:t>
            </a:r>
            <a:endParaRPr sz="1300">
              <a:latin typeface="Times New Roman"/>
              <a:ea typeface="Times New Roman"/>
              <a:cs typeface="Times New Roman"/>
              <a:sym typeface="Times New Roman"/>
            </a:endParaRPr>
          </a:p>
          <a:p>
            <a:pPr indent="0" lvl="0" marL="0" rtl="0" algn="l">
              <a:lnSpc>
                <a:spcPct val="115000"/>
              </a:lnSpc>
              <a:spcBef>
                <a:spcPts val="1200"/>
              </a:spcBef>
              <a:spcAft>
                <a:spcPts val="0"/>
              </a:spcAft>
              <a:buNone/>
            </a:pPr>
            <a:r>
              <a:rPr b="1" lang="en" sz="1300">
                <a:latin typeface="Times New Roman"/>
                <a:ea typeface="Times New Roman"/>
                <a:cs typeface="Times New Roman"/>
                <a:sym typeface="Times New Roman"/>
              </a:rPr>
              <a:t>Book Meeting:</a:t>
            </a:r>
            <a:r>
              <a:rPr lang="en" sz="1300">
                <a:latin typeface="Times New Roman"/>
                <a:ea typeface="Times New Roman"/>
                <a:cs typeface="Times New Roman"/>
                <a:sym typeface="Times New Roman"/>
              </a:rPr>
              <a:t> Reserve rooms with real-time credit updates.</a:t>
            </a:r>
            <a:endParaRPr sz="1300">
              <a:latin typeface="Times New Roman"/>
              <a:ea typeface="Times New Roman"/>
              <a:cs typeface="Times New Roman"/>
              <a:sym typeface="Times New Roman"/>
            </a:endParaRPr>
          </a:p>
          <a:p>
            <a:pPr indent="0" lvl="0" marL="0" rtl="0" algn="l">
              <a:spcBef>
                <a:spcPts val="1200"/>
              </a:spcBef>
              <a:spcAft>
                <a:spcPts val="0"/>
              </a:spcAft>
              <a:buNone/>
            </a:pPr>
            <a:r>
              <a:t/>
            </a:r>
            <a:endParaRPr sz="2000">
              <a:solidFill>
                <a:schemeClr val="dk1"/>
              </a:solidFill>
              <a:latin typeface="Times New Roman"/>
              <a:ea typeface="Times New Roman"/>
              <a:cs typeface="Times New Roman"/>
              <a:sym typeface="Times New Roman"/>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6" name="Shape 726"/>
        <p:cNvGrpSpPr/>
        <p:nvPr/>
      </p:nvGrpSpPr>
      <p:grpSpPr>
        <a:xfrm>
          <a:off x="0" y="0"/>
          <a:ext cx="0" cy="0"/>
          <a:chOff x="0" y="0"/>
          <a:chExt cx="0" cy="0"/>
        </a:xfrm>
      </p:grpSpPr>
      <p:sp>
        <p:nvSpPr>
          <p:cNvPr id="727" name="Google Shape;727;p35"/>
          <p:cNvSpPr txBox="1"/>
          <p:nvPr>
            <p:ph type="title"/>
          </p:nvPr>
        </p:nvSpPr>
        <p:spPr>
          <a:xfrm>
            <a:off x="2948475" y="406150"/>
            <a:ext cx="3455100" cy="472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600"/>
              <a:t>ADMIN PAGE</a:t>
            </a:r>
            <a:endParaRPr sz="2600"/>
          </a:p>
          <a:p>
            <a:pPr indent="0" lvl="0" marL="0" rtl="0" algn="ctr">
              <a:spcBef>
                <a:spcPts val="0"/>
              </a:spcBef>
              <a:spcAft>
                <a:spcPts val="0"/>
              </a:spcAft>
              <a:buNone/>
            </a:pPr>
            <a:r>
              <a:t/>
            </a:r>
            <a:endParaRPr sz="2600"/>
          </a:p>
        </p:txBody>
      </p:sp>
      <p:pic>
        <p:nvPicPr>
          <p:cNvPr id="728" name="Google Shape;728;p35"/>
          <p:cNvPicPr preferRelativeResize="0"/>
          <p:nvPr/>
        </p:nvPicPr>
        <p:blipFill rotWithShape="1">
          <a:blip r:embed="rId3">
            <a:alphaModFix/>
          </a:blip>
          <a:srcRect b="5006" l="0" r="0" t="10712"/>
          <a:stretch/>
        </p:blipFill>
        <p:spPr>
          <a:xfrm>
            <a:off x="363475" y="936225"/>
            <a:ext cx="4673674" cy="2461949"/>
          </a:xfrm>
          <a:prstGeom prst="rect">
            <a:avLst/>
          </a:prstGeom>
          <a:noFill/>
          <a:ln>
            <a:noFill/>
          </a:ln>
        </p:spPr>
      </p:pic>
      <p:pic>
        <p:nvPicPr>
          <p:cNvPr id="729" name="Google Shape;729;p35"/>
          <p:cNvPicPr preferRelativeResize="0"/>
          <p:nvPr/>
        </p:nvPicPr>
        <p:blipFill rotWithShape="1">
          <a:blip r:embed="rId4">
            <a:alphaModFix/>
          </a:blip>
          <a:srcRect b="4729" l="0" r="0" t="10047"/>
          <a:stretch/>
        </p:blipFill>
        <p:spPr>
          <a:xfrm>
            <a:off x="4880275" y="2548150"/>
            <a:ext cx="4068577" cy="2167002"/>
          </a:xfrm>
          <a:prstGeom prst="rect">
            <a:avLst/>
          </a:prstGeom>
          <a:noFill/>
          <a:ln>
            <a:noFill/>
          </a:ln>
        </p:spPr>
      </p:pic>
      <p:sp>
        <p:nvSpPr>
          <p:cNvPr id="730" name="Google Shape;730;p35"/>
          <p:cNvSpPr txBox="1"/>
          <p:nvPr/>
        </p:nvSpPr>
        <p:spPr>
          <a:xfrm>
            <a:off x="5293750" y="2026475"/>
            <a:ext cx="37449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1"/>
                </a:solidFill>
                <a:latin typeface="Times New Roman"/>
                <a:ea typeface="Times New Roman"/>
                <a:cs typeface="Times New Roman"/>
                <a:sym typeface="Times New Roman"/>
              </a:rPr>
              <a:t>Admin</a:t>
            </a:r>
            <a:r>
              <a:rPr lang="en" sz="1800">
                <a:solidFill>
                  <a:schemeClr val="dk1"/>
                </a:solidFill>
                <a:latin typeface="Times New Roman"/>
                <a:ea typeface="Times New Roman"/>
                <a:cs typeface="Times New Roman"/>
                <a:sym typeface="Times New Roman"/>
              </a:rPr>
              <a:t> Dashboard</a:t>
            </a:r>
            <a:endParaRPr sz="1800">
              <a:solidFill>
                <a:schemeClr val="dk1"/>
              </a:solidFill>
              <a:latin typeface="Times New Roman"/>
              <a:ea typeface="Times New Roman"/>
              <a:cs typeface="Times New Roman"/>
              <a:sym typeface="Times New Roman"/>
            </a:endParaRPr>
          </a:p>
        </p:txBody>
      </p:sp>
      <p:sp>
        <p:nvSpPr>
          <p:cNvPr id="731" name="Google Shape;731;p35"/>
          <p:cNvSpPr txBox="1"/>
          <p:nvPr/>
        </p:nvSpPr>
        <p:spPr>
          <a:xfrm>
            <a:off x="48775" y="3929875"/>
            <a:ext cx="4831500" cy="1767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b="1" lang="en" sz="1300">
                <a:latin typeface="Times New Roman"/>
                <a:ea typeface="Times New Roman"/>
                <a:cs typeface="Times New Roman"/>
                <a:sym typeface="Times New Roman"/>
              </a:rPr>
              <a:t>Create Meeting:</a:t>
            </a:r>
            <a:r>
              <a:rPr lang="en" sz="1300">
                <a:latin typeface="Times New Roman"/>
                <a:ea typeface="Times New Roman"/>
                <a:cs typeface="Times New Roman"/>
                <a:sym typeface="Times New Roman"/>
              </a:rPr>
              <a:t> Add/remove meeting rooms, Manager and Users</a:t>
            </a:r>
            <a:endParaRPr sz="1300">
              <a:latin typeface="Times New Roman"/>
              <a:ea typeface="Times New Roman"/>
              <a:cs typeface="Times New Roman"/>
              <a:sym typeface="Times New Roman"/>
            </a:endParaRPr>
          </a:p>
          <a:p>
            <a:pPr indent="0" lvl="0" marL="0" rtl="0" algn="l">
              <a:lnSpc>
                <a:spcPct val="115000"/>
              </a:lnSpc>
              <a:spcBef>
                <a:spcPts val="1200"/>
              </a:spcBef>
              <a:spcAft>
                <a:spcPts val="0"/>
              </a:spcAft>
              <a:buNone/>
            </a:pPr>
            <a:r>
              <a:rPr b="1" lang="en" sz="1300">
                <a:latin typeface="Times New Roman"/>
                <a:ea typeface="Times New Roman"/>
                <a:cs typeface="Times New Roman"/>
                <a:sym typeface="Times New Roman"/>
              </a:rPr>
              <a:t>Manage Meeting:</a:t>
            </a:r>
            <a:r>
              <a:rPr lang="en" sz="1300">
                <a:latin typeface="Times New Roman"/>
                <a:ea typeface="Times New Roman"/>
                <a:cs typeface="Times New Roman"/>
                <a:sym typeface="Times New Roman"/>
              </a:rPr>
              <a:t> Edit or delete existing rooms and manage amenities.</a:t>
            </a:r>
            <a:endParaRPr sz="1300">
              <a:latin typeface="Times New Roman"/>
              <a:ea typeface="Times New Roman"/>
              <a:cs typeface="Times New Roman"/>
              <a:sym typeface="Times New Roman"/>
            </a:endParaRPr>
          </a:p>
          <a:p>
            <a:pPr indent="0" lvl="0" marL="0" rtl="0" algn="l">
              <a:lnSpc>
                <a:spcPct val="115000"/>
              </a:lnSpc>
              <a:spcBef>
                <a:spcPts val="1200"/>
              </a:spcBef>
              <a:spcAft>
                <a:spcPts val="0"/>
              </a:spcAft>
              <a:buNone/>
            </a:pPr>
            <a:r>
              <a:t/>
            </a:r>
            <a:endParaRPr b="1" sz="1300">
              <a:latin typeface="Times New Roman"/>
              <a:ea typeface="Times New Roman"/>
              <a:cs typeface="Times New Roman"/>
              <a:sym typeface="Times New Roman"/>
            </a:endParaRPr>
          </a:p>
          <a:p>
            <a:pPr indent="0" lvl="0" marL="0" rtl="0" algn="l">
              <a:spcBef>
                <a:spcPts val="1200"/>
              </a:spcBef>
              <a:spcAft>
                <a:spcPts val="0"/>
              </a:spcAft>
              <a:buNone/>
            </a:pPr>
            <a:r>
              <a:t/>
            </a:r>
            <a:endParaRPr sz="1300">
              <a:solidFill>
                <a:schemeClr val="dk1"/>
              </a:solidFill>
              <a:latin typeface="Times New Roman"/>
              <a:ea typeface="Times New Roman"/>
              <a:cs typeface="Times New Roman"/>
              <a:sym typeface="Times New Roman"/>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5" name="Shape 735"/>
        <p:cNvGrpSpPr/>
        <p:nvPr/>
      </p:nvGrpSpPr>
      <p:grpSpPr>
        <a:xfrm>
          <a:off x="0" y="0"/>
          <a:ext cx="0" cy="0"/>
          <a:chOff x="0" y="0"/>
          <a:chExt cx="0" cy="0"/>
        </a:xfrm>
      </p:grpSpPr>
      <p:sp>
        <p:nvSpPr>
          <p:cNvPr id="736" name="Google Shape;736;p36"/>
          <p:cNvSpPr txBox="1"/>
          <p:nvPr>
            <p:ph type="title"/>
          </p:nvPr>
        </p:nvSpPr>
        <p:spPr>
          <a:xfrm>
            <a:off x="2948475" y="406150"/>
            <a:ext cx="3455100" cy="472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600"/>
              <a:t>MEMBER</a:t>
            </a:r>
            <a:r>
              <a:rPr lang="en" sz="2600"/>
              <a:t> PAGE</a:t>
            </a:r>
            <a:endParaRPr sz="2600"/>
          </a:p>
          <a:p>
            <a:pPr indent="0" lvl="0" marL="0" rtl="0" algn="ctr">
              <a:spcBef>
                <a:spcPts val="0"/>
              </a:spcBef>
              <a:spcAft>
                <a:spcPts val="0"/>
              </a:spcAft>
              <a:buNone/>
            </a:pPr>
            <a:r>
              <a:t/>
            </a:r>
            <a:endParaRPr sz="2600"/>
          </a:p>
        </p:txBody>
      </p:sp>
      <p:pic>
        <p:nvPicPr>
          <p:cNvPr id="737" name="Google Shape;737;p36"/>
          <p:cNvPicPr preferRelativeResize="0"/>
          <p:nvPr/>
        </p:nvPicPr>
        <p:blipFill rotWithShape="1">
          <a:blip r:embed="rId3">
            <a:alphaModFix/>
          </a:blip>
          <a:srcRect b="7860" l="0" r="0" t="11102"/>
          <a:stretch/>
        </p:blipFill>
        <p:spPr>
          <a:xfrm>
            <a:off x="363475" y="878350"/>
            <a:ext cx="4673674" cy="2367226"/>
          </a:xfrm>
          <a:prstGeom prst="rect">
            <a:avLst/>
          </a:prstGeom>
          <a:noFill/>
          <a:ln>
            <a:noFill/>
          </a:ln>
        </p:spPr>
      </p:pic>
      <p:pic>
        <p:nvPicPr>
          <p:cNvPr id="738" name="Google Shape;738;p36"/>
          <p:cNvPicPr preferRelativeResize="0"/>
          <p:nvPr/>
        </p:nvPicPr>
        <p:blipFill rotWithShape="1">
          <a:blip r:embed="rId4">
            <a:alphaModFix/>
          </a:blip>
          <a:srcRect b="7386" l="0" r="0" t="11622"/>
          <a:stretch/>
        </p:blipFill>
        <p:spPr>
          <a:xfrm>
            <a:off x="4880275" y="2577350"/>
            <a:ext cx="4068577" cy="2059350"/>
          </a:xfrm>
          <a:prstGeom prst="rect">
            <a:avLst/>
          </a:prstGeom>
          <a:noFill/>
          <a:ln>
            <a:noFill/>
          </a:ln>
        </p:spPr>
      </p:pic>
      <p:sp>
        <p:nvSpPr>
          <p:cNvPr id="739" name="Google Shape;739;p36"/>
          <p:cNvSpPr txBox="1"/>
          <p:nvPr/>
        </p:nvSpPr>
        <p:spPr>
          <a:xfrm>
            <a:off x="5293750" y="2026475"/>
            <a:ext cx="37449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1"/>
                </a:solidFill>
                <a:latin typeface="Times New Roman"/>
                <a:ea typeface="Times New Roman"/>
                <a:cs typeface="Times New Roman"/>
                <a:sym typeface="Times New Roman"/>
              </a:rPr>
              <a:t>Member</a:t>
            </a:r>
            <a:r>
              <a:rPr lang="en" sz="1800">
                <a:solidFill>
                  <a:schemeClr val="dk1"/>
                </a:solidFill>
                <a:latin typeface="Times New Roman"/>
                <a:ea typeface="Times New Roman"/>
                <a:cs typeface="Times New Roman"/>
                <a:sym typeface="Times New Roman"/>
              </a:rPr>
              <a:t> Dashboard</a:t>
            </a:r>
            <a:endParaRPr sz="1800">
              <a:solidFill>
                <a:schemeClr val="dk1"/>
              </a:solidFill>
              <a:latin typeface="Times New Roman"/>
              <a:ea typeface="Times New Roman"/>
              <a:cs typeface="Times New Roman"/>
              <a:sym typeface="Times New Roman"/>
            </a:endParaRPr>
          </a:p>
        </p:txBody>
      </p:sp>
      <p:sp>
        <p:nvSpPr>
          <p:cNvPr id="740" name="Google Shape;740;p36"/>
          <p:cNvSpPr txBox="1"/>
          <p:nvPr/>
        </p:nvSpPr>
        <p:spPr>
          <a:xfrm>
            <a:off x="205650" y="3990600"/>
            <a:ext cx="4831500" cy="1152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b="1" lang="en" sz="1300">
                <a:latin typeface="Times New Roman"/>
                <a:ea typeface="Times New Roman"/>
                <a:cs typeface="Times New Roman"/>
                <a:sym typeface="Times New Roman"/>
              </a:rPr>
              <a:t>View</a:t>
            </a:r>
            <a:r>
              <a:rPr b="1" lang="en" sz="1300">
                <a:latin typeface="Times New Roman"/>
                <a:ea typeface="Times New Roman"/>
                <a:cs typeface="Times New Roman"/>
                <a:sym typeface="Times New Roman"/>
              </a:rPr>
              <a:t> Meeting:</a:t>
            </a:r>
            <a:r>
              <a:rPr lang="en" sz="1300">
                <a:latin typeface="Times New Roman"/>
                <a:ea typeface="Times New Roman"/>
                <a:cs typeface="Times New Roman"/>
                <a:sym typeface="Times New Roman"/>
              </a:rPr>
              <a:t> Add new meeting rooms with customized settings</a:t>
            </a:r>
            <a:endParaRPr sz="1300">
              <a:latin typeface="Times New Roman"/>
              <a:ea typeface="Times New Roman"/>
              <a:cs typeface="Times New Roman"/>
              <a:sym typeface="Times New Roman"/>
            </a:endParaRPr>
          </a:p>
          <a:p>
            <a:pPr indent="0" lvl="0" marL="0" rtl="0" algn="l">
              <a:lnSpc>
                <a:spcPct val="115000"/>
              </a:lnSpc>
              <a:spcBef>
                <a:spcPts val="1200"/>
              </a:spcBef>
              <a:spcAft>
                <a:spcPts val="0"/>
              </a:spcAft>
              <a:buNone/>
            </a:pPr>
            <a:r>
              <a:t/>
            </a:r>
            <a:endParaRPr b="1" sz="1300">
              <a:latin typeface="Times New Roman"/>
              <a:ea typeface="Times New Roman"/>
              <a:cs typeface="Times New Roman"/>
              <a:sym typeface="Times New Roman"/>
            </a:endParaRPr>
          </a:p>
          <a:p>
            <a:pPr indent="0" lvl="0" marL="0" rtl="0" algn="l">
              <a:spcBef>
                <a:spcPts val="1200"/>
              </a:spcBef>
              <a:spcAft>
                <a:spcPts val="0"/>
              </a:spcAft>
              <a:buNone/>
            </a:pPr>
            <a:r>
              <a:t/>
            </a:r>
            <a:endParaRPr sz="1300">
              <a:solidFill>
                <a:schemeClr val="dk1"/>
              </a:solidFill>
              <a:latin typeface="Times New Roman"/>
              <a:ea typeface="Times New Roman"/>
              <a:cs typeface="Times New Roman"/>
              <a:sym typeface="Times New Roman"/>
            </a:endParaRPr>
          </a:p>
        </p:txBody>
      </p:sp>
    </p:spTree>
  </p:cSld>
  <p:clrMapOvr>
    <a:masterClrMapping/>
  </p:clrMapOvr>
</p:sld>
</file>

<file path=ppt/theme/theme1.xml><?xml version="1.0" encoding="utf-8"?>
<a:theme xmlns:a="http://schemas.openxmlformats.org/drawingml/2006/main" xmlns:r="http://schemas.openxmlformats.org/officeDocument/2006/relationships" name="Monthly Strategy Review Meeting by Slidesgo">
  <a:themeElements>
    <a:clrScheme name="Simple Light">
      <a:dk1>
        <a:srgbClr val="151F29"/>
      </a:dk1>
      <a:lt1>
        <a:srgbClr val="EBE0DD"/>
      </a:lt1>
      <a:dk2>
        <a:srgbClr val="FFFFFF"/>
      </a:dk2>
      <a:lt2>
        <a:srgbClr val="912A3C"/>
      </a:lt2>
      <a:accent1>
        <a:srgbClr val="DC7C61"/>
      </a:accent1>
      <a:accent2>
        <a:srgbClr val="BA6136"/>
      </a:accent2>
      <a:accent3>
        <a:srgbClr val="FFA35A"/>
      </a:accent3>
      <a:accent4>
        <a:srgbClr val="005458"/>
      </a:accent4>
      <a:accent5>
        <a:srgbClr val="528C98"/>
      </a:accent5>
      <a:accent6>
        <a:srgbClr val="2C8C64"/>
      </a:accent6>
      <a:hlink>
        <a:srgbClr val="151F2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